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  <p:sldMasterId id="2147483660" r:id="rId4"/>
  </p:sldMasterIdLst>
  <p:notesMasterIdLst>
    <p:notesMasterId r:id="rId31"/>
  </p:notesMasterIdLst>
  <p:sldIdLst>
    <p:sldId id="271" r:id="rId5"/>
    <p:sldId id="288" r:id="rId6"/>
    <p:sldId id="265" r:id="rId7"/>
    <p:sldId id="329" r:id="rId8"/>
    <p:sldId id="267" r:id="rId9"/>
    <p:sldId id="328" r:id="rId10"/>
    <p:sldId id="324" r:id="rId11"/>
    <p:sldId id="330" r:id="rId12"/>
    <p:sldId id="327" r:id="rId13"/>
    <p:sldId id="260" r:id="rId14"/>
    <p:sldId id="331" r:id="rId15"/>
    <p:sldId id="258" r:id="rId16"/>
    <p:sldId id="259" r:id="rId17"/>
    <p:sldId id="309" r:id="rId18"/>
    <p:sldId id="304" r:id="rId19"/>
    <p:sldId id="320" r:id="rId20"/>
    <p:sldId id="321" r:id="rId21"/>
    <p:sldId id="322" r:id="rId22"/>
    <p:sldId id="266" r:id="rId23"/>
    <p:sldId id="307" r:id="rId24"/>
    <p:sldId id="308" r:id="rId25"/>
    <p:sldId id="278" r:id="rId26"/>
    <p:sldId id="295" r:id="rId27"/>
    <p:sldId id="282" r:id="rId28"/>
    <p:sldId id="332" r:id="rId29"/>
    <p:sldId id="301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kiosk restart="4294967295"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DD47A"/>
    <a:srgbClr val="0D0F0E"/>
    <a:srgbClr val="95A5C7"/>
    <a:srgbClr val="BCD7EA"/>
    <a:srgbClr val="2F528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2831" autoAdjust="0"/>
  </p:normalViewPr>
  <p:slideViewPr>
    <p:cSldViewPr snapToGrid="0">
      <p:cViewPr varScale="1">
        <p:scale>
          <a:sx n="81" d="100"/>
          <a:sy n="81" d="100"/>
        </p:scale>
        <p:origin x="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E02AF-5C71-485A-9EE8-82863E2E7543}" type="doc">
      <dgm:prSet loTypeId="urn:microsoft.com/office/officeart/2005/8/layout/default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pt-BR"/>
        </a:p>
      </dgm:t>
    </dgm:pt>
    <dgm:pt modelId="{DB2C6149-0684-4C50-9A5E-18E73823D47E}">
      <dgm:prSet phldrT="[Texto]"/>
      <dgm:spPr/>
      <dgm:t>
        <a:bodyPr/>
        <a:lstStyle/>
        <a:p>
          <a:r>
            <a:rPr lang="pt-BR" dirty="0"/>
            <a:t>Sustentabilidade</a:t>
          </a:r>
        </a:p>
        <a:p>
          <a:r>
            <a:rPr lang="pt-BR" dirty="0"/>
            <a:t>Socioambiental</a:t>
          </a:r>
        </a:p>
      </dgm:t>
    </dgm:pt>
    <dgm:pt modelId="{85A76D6D-4472-4972-B0DC-5BD4EEC59786}" type="parTrans" cxnId="{890D4CAA-A2BE-49F7-B716-6B3CA4618BFD}">
      <dgm:prSet/>
      <dgm:spPr/>
      <dgm:t>
        <a:bodyPr/>
        <a:lstStyle/>
        <a:p>
          <a:endParaRPr lang="pt-BR"/>
        </a:p>
      </dgm:t>
    </dgm:pt>
    <dgm:pt modelId="{C77711B1-C396-4C67-B0C1-DA13ADC8EE10}" type="sibTrans" cxnId="{890D4CAA-A2BE-49F7-B716-6B3CA4618BFD}">
      <dgm:prSet/>
      <dgm:spPr/>
      <dgm:t>
        <a:bodyPr/>
        <a:lstStyle/>
        <a:p>
          <a:endParaRPr lang="pt-BR"/>
        </a:p>
      </dgm:t>
    </dgm:pt>
    <dgm:pt modelId="{A879C44C-EED1-43A7-8BF7-A65A94B0D815}" type="pres">
      <dgm:prSet presAssocID="{037E02AF-5C71-485A-9EE8-82863E2E7543}" presName="diagram" presStyleCnt="0">
        <dgm:presLayoutVars>
          <dgm:dir/>
          <dgm:resizeHandles val="exact"/>
        </dgm:presLayoutVars>
      </dgm:prSet>
      <dgm:spPr/>
    </dgm:pt>
    <dgm:pt modelId="{4AA53472-9B41-4BCC-8716-0B35EA1BEE20}" type="pres">
      <dgm:prSet presAssocID="{DB2C6149-0684-4C50-9A5E-18E73823D47E}" presName="node" presStyleLbl="node1" presStyleIdx="0" presStyleCnt="1">
        <dgm:presLayoutVars>
          <dgm:bulletEnabled val="1"/>
        </dgm:presLayoutVars>
      </dgm:prSet>
      <dgm:spPr/>
    </dgm:pt>
  </dgm:ptLst>
  <dgm:cxnLst>
    <dgm:cxn modelId="{7ACCA410-30EF-4E23-9092-34934D56DE20}" type="presOf" srcId="{037E02AF-5C71-485A-9EE8-82863E2E7543}" destId="{A879C44C-EED1-43A7-8BF7-A65A94B0D815}" srcOrd="0" destOrd="0" presId="urn:microsoft.com/office/officeart/2005/8/layout/default"/>
    <dgm:cxn modelId="{4577C574-CEA2-4B38-90DD-3F7C863A0516}" type="presOf" srcId="{DB2C6149-0684-4C50-9A5E-18E73823D47E}" destId="{4AA53472-9B41-4BCC-8716-0B35EA1BEE20}" srcOrd="0" destOrd="0" presId="urn:microsoft.com/office/officeart/2005/8/layout/default"/>
    <dgm:cxn modelId="{890D4CAA-A2BE-49F7-B716-6B3CA4618BFD}" srcId="{037E02AF-5C71-485A-9EE8-82863E2E7543}" destId="{DB2C6149-0684-4C50-9A5E-18E73823D47E}" srcOrd="0" destOrd="0" parTransId="{85A76D6D-4472-4972-B0DC-5BD4EEC59786}" sibTransId="{C77711B1-C396-4C67-B0C1-DA13ADC8EE10}"/>
    <dgm:cxn modelId="{BF912EDB-9592-47A1-A317-F15DC30EBD35}" type="presParOf" srcId="{A879C44C-EED1-43A7-8BF7-A65A94B0D815}" destId="{4AA53472-9B41-4BCC-8716-0B35EA1BEE20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8A0A882-2AD7-403E-813F-D4A767FA6BE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74B866-01BC-4429-B57C-ECC2959275A6}">
      <dgm:prSet/>
      <dgm:spPr/>
      <dgm:t>
        <a:bodyPr/>
        <a:lstStyle/>
        <a:p>
          <a:r>
            <a:rPr lang="pt-BR" dirty="0"/>
            <a:t>Zotero</a:t>
          </a:r>
          <a:endParaRPr lang="en-US" dirty="0"/>
        </a:p>
      </dgm:t>
    </dgm:pt>
    <dgm:pt modelId="{332C3AC5-885C-4F76-9B7E-4BB00DFDE2B2}" type="parTrans" cxnId="{DB329C83-6A4E-4458-8950-977E96BA9158}">
      <dgm:prSet/>
      <dgm:spPr/>
      <dgm:t>
        <a:bodyPr/>
        <a:lstStyle/>
        <a:p>
          <a:endParaRPr lang="en-US"/>
        </a:p>
      </dgm:t>
    </dgm:pt>
    <dgm:pt modelId="{48D33259-5B0D-43D5-B475-A1462168A662}" type="sibTrans" cxnId="{DB329C83-6A4E-4458-8950-977E96BA9158}">
      <dgm:prSet/>
      <dgm:spPr/>
      <dgm:t>
        <a:bodyPr/>
        <a:lstStyle/>
        <a:p>
          <a:endParaRPr lang="en-US"/>
        </a:p>
      </dgm:t>
    </dgm:pt>
    <dgm:pt modelId="{72216781-6340-4752-8F61-843126B1E984}">
      <dgm:prSet/>
      <dgm:spPr/>
      <dgm:t>
        <a:bodyPr/>
        <a:lstStyle/>
        <a:p>
          <a:r>
            <a:rPr lang="pt-BR" dirty="0"/>
            <a:t>Google Earth</a:t>
          </a:r>
          <a:endParaRPr lang="en-US" dirty="0"/>
        </a:p>
      </dgm:t>
    </dgm:pt>
    <dgm:pt modelId="{17C6E9A7-0815-4625-BE27-1315AD33CC6A}" type="parTrans" cxnId="{7425D0CE-387D-4D70-BC5F-C24AB8876496}">
      <dgm:prSet/>
      <dgm:spPr/>
      <dgm:t>
        <a:bodyPr/>
        <a:lstStyle/>
        <a:p>
          <a:endParaRPr lang="en-US"/>
        </a:p>
      </dgm:t>
    </dgm:pt>
    <dgm:pt modelId="{5522B7D8-664C-4263-8FA8-BF447E3E44E5}" type="sibTrans" cxnId="{7425D0CE-387D-4D70-BC5F-C24AB8876496}">
      <dgm:prSet/>
      <dgm:spPr/>
      <dgm:t>
        <a:bodyPr/>
        <a:lstStyle/>
        <a:p>
          <a:endParaRPr lang="en-US"/>
        </a:p>
      </dgm:t>
    </dgm:pt>
    <dgm:pt modelId="{EA45154D-A4C5-46B5-9F3B-C1A4816E266D}">
      <dgm:prSet/>
      <dgm:spPr/>
      <dgm:t>
        <a:bodyPr/>
        <a:lstStyle/>
        <a:p>
          <a:r>
            <a:rPr lang="pt-BR"/>
            <a:t>Wiki</a:t>
          </a:r>
          <a:endParaRPr lang="en-US"/>
        </a:p>
      </dgm:t>
    </dgm:pt>
    <dgm:pt modelId="{F51314CA-77AC-42AD-A89E-8A45DA4FBEBC}" type="parTrans" cxnId="{D2E52A44-BF56-4C60-AF9C-A17892B58595}">
      <dgm:prSet/>
      <dgm:spPr/>
      <dgm:t>
        <a:bodyPr/>
        <a:lstStyle/>
        <a:p>
          <a:endParaRPr lang="en-US"/>
        </a:p>
      </dgm:t>
    </dgm:pt>
    <dgm:pt modelId="{01F92550-6B27-435B-88C1-4756B4156009}" type="sibTrans" cxnId="{D2E52A44-BF56-4C60-AF9C-A17892B58595}">
      <dgm:prSet/>
      <dgm:spPr/>
      <dgm:t>
        <a:bodyPr/>
        <a:lstStyle/>
        <a:p>
          <a:endParaRPr lang="en-US"/>
        </a:p>
      </dgm:t>
    </dgm:pt>
    <dgm:pt modelId="{8969187A-BF89-4986-94BA-D62695B071DD}">
      <dgm:prSet/>
      <dgm:spPr/>
      <dgm:t>
        <a:bodyPr/>
        <a:lstStyle/>
        <a:p>
          <a:r>
            <a:rPr lang="en-US" dirty="0"/>
            <a:t>SmCube.Hub</a:t>
          </a:r>
        </a:p>
      </dgm:t>
    </dgm:pt>
    <dgm:pt modelId="{03740B02-B9C1-48BA-9E65-5709319EA283}" type="parTrans" cxnId="{49DC3AEB-436E-4EE9-A4D5-21E11D97CEBD}">
      <dgm:prSet/>
      <dgm:spPr/>
      <dgm:t>
        <a:bodyPr/>
        <a:lstStyle/>
        <a:p>
          <a:endParaRPr lang="pt-BR"/>
        </a:p>
      </dgm:t>
    </dgm:pt>
    <dgm:pt modelId="{662BD95A-8489-4D31-B65C-2AF5AD4EEE41}" type="sibTrans" cxnId="{49DC3AEB-436E-4EE9-A4D5-21E11D97CEBD}">
      <dgm:prSet/>
      <dgm:spPr/>
      <dgm:t>
        <a:bodyPr/>
        <a:lstStyle/>
        <a:p>
          <a:endParaRPr lang="pt-BR"/>
        </a:p>
      </dgm:t>
    </dgm:pt>
    <dgm:pt modelId="{235B4693-7D2E-4380-8FB4-E81B5C59CB29}">
      <dgm:prSet/>
      <dgm:spPr/>
      <dgm:t>
        <a:bodyPr/>
        <a:lstStyle/>
        <a:p>
          <a:r>
            <a:rPr lang="en-US" dirty="0"/>
            <a:t>SmCube.Atlas</a:t>
          </a:r>
        </a:p>
      </dgm:t>
    </dgm:pt>
    <dgm:pt modelId="{53C40079-3501-4414-BEC7-A573D863E6FC}" type="parTrans" cxnId="{5661D3C4-852B-48A3-A7C0-F313856D60EA}">
      <dgm:prSet/>
      <dgm:spPr/>
      <dgm:t>
        <a:bodyPr/>
        <a:lstStyle/>
        <a:p>
          <a:endParaRPr lang="pt-BR"/>
        </a:p>
      </dgm:t>
    </dgm:pt>
    <dgm:pt modelId="{3FB29926-3F1F-42FB-A679-6C8C80F9BDA5}" type="sibTrans" cxnId="{5661D3C4-852B-48A3-A7C0-F313856D60EA}">
      <dgm:prSet/>
      <dgm:spPr/>
      <dgm:t>
        <a:bodyPr/>
        <a:lstStyle/>
        <a:p>
          <a:endParaRPr lang="pt-BR"/>
        </a:p>
      </dgm:t>
    </dgm:pt>
    <dgm:pt modelId="{EC302662-30E8-4F63-8C58-9965058C6734}" type="pres">
      <dgm:prSet presAssocID="{98A0A882-2AD7-403E-813F-D4A767FA6BEA}" presName="linear" presStyleCnt="0">
        <dgm:presLayoutVars>
          <dgm:animLvl val="lvl"/>
          <dgm:resizeHandles val="exact"/>
        </dgm:presLayoutVars>
      </dgm:prSet>
      <dgm:spPr/>
    </dgm:pt>
    <dgm:pt modelId="{4760BDDA-E52B-46B7-8CCD-892DCD1E29F2}" type="pres">
      <dgm:prSet presAssocID="{2B74B866-01BC-4429-B57C-ECC2959275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5BC8AC-915F-42A1-B0EB-1DF9FD7D6E88}" type="pres">
      <dgm:prSet presAssocID="{48D33259-5B0D-43D5-B475-A1462168A662}" presName="spacer" presStyleCnt="0"/>
      <dgm:spPr/>
    </dgm:pt>
    <dgm:pt modelId="{7192CAC9-CB9C-492C-B86D-321D95A20567}" type="pres">
      <dgm:prSet presAssocID="{8969187A-BF89-4986-94BA-D62695B071D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5A78B1B-7ED4-4989-BE6A-D8BA2F352369}" type="pres">
      <dgm:prSet presAssocID="{662BD95A-8489-4D31-B65C-2AF5AD4EEE41}" presName="spacer" presStyleCnt="0"/>
      <dgm:spPr/>
    </dgm:pt>
    <dgm:pt modelId="{9354CF95-2D21-45C4-BA71-439D3E330637}" type="pres">
      <dgm:prSet presAssocID="{72216781-6340-4752-8F61-843126B1E98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CD03D97-11AC-4C40-86E1-D39AD3CA5FFD}" type="pres">
      <dgm:prSet presAssocID="{5522B7D8-664C-4263-8FA8-BF447E3E44E5}" presName="spacer" presStyleCnt="0"/>
      <dgm:spPr/>
    </dgm:pt>
    <dgm:pt modelId="{65F7D731-FF1F-4A63-87B5-8C899A6A99C9}" type="pres">
      <dgm:prSet presAssocID="{235B4693-7D2E-4380-8FB4-E81B5C59CB2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19A763-5FD8-4C0F-BA49-130C0C5D703B}" type="pres">
      <dgm:prSet presAssocID="{3FB29926-3F1F-42FB-A679-6C8C80F9BDA5}" presName="spacer" presStyleCnt="0"/>
      <dgm:spPr/>
    </dgm:pt>
    <dgm:pt modelId="{76E295E1-78EC-4EAE-BCBB-4A6C28F65FDD}" type="pres">
      <dgm:prSet presAssocID="{EA45154D-A4C5-46B5-9F3B-C1A4816E266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48CFC0F-6B54-423D-9744-1BE370E3C1C8}" type="presOf" srcId="{EA45154D-A4C5-46B5-9F3B-C1A4816E266D}" destId="{76E295E1-78EC-4EAE-BCBB-4A6C28F65FDD}" srcOrd="0" destOrd="0" presId="urn:microsoft.com/office/officeart/2005/8/layout/vList2"/>
    <dgm:cxn modelId="{BC562534-1689-4159-B86C-9027D87EC683}" type="presOf" srcId="{98A0A882-2AD7-403E-813F-D4A767FA6BEA}" destId="{EC302662-30E8-4F63-8C58-9965058C6734}" srcOrd="0" destOrd="0" presId="urn:microsoft.com/office/officeart/2005/8/layout/vList2"/>
    <dgm:cxn modelId="{D2E52A44-BF56-4C60-AF9C-A17892B58595}" srcId="{98A0A882-2AD7-403E-813F-D4A767FA6BEA}" destId="{EA45154D-A4C5-46B5-9F3B-C1A4816E266D}" srcOrd="4" destOrd="0" parTransId="{F51314CA-77AC-42AD-A89E-8A45DA4FBEBC}" sibTransId="{01F92550-6B27-435B-88C1-4756B4156009}"/>
    <dgm:cxn modelId="{96F1A874-146F-46E5-9129-C1E555B48DA2}" type="presOf" srcId="{2B74B866-01BC-4429-B57C-ECC2959275A6}" destId="{4760BDDA-E52B-46B7-8CCD-892DCD1E29F2}" srcOrd="0" destOrd="0" presId="urn:microsoft.com/office/officeart/2005/8/layout/vList2"/>
    <dgm:cxn modelId="{DB329C83-6A4E-4458-8950-977E96BA9158}" srcId="{98A0A882-2AD7-403E-813F-D4A767FA6BEA}" destId="{2B74B866-01BC-4429-B57C-ECC2959275A6}" srcOrd="0" destOrd="0" parTransId="{332C3AC5-885C-4F76-9B7E-4BB00DFDE2B2}" sibTransId="{48D33259-5B0D-43D5-B475-A1462168A662}"/>
    <dgm:cxn modelId="{6D7A6C9B-AEED-41F4-B2C1-58CA806F1457}" type="presOf" srcId="{72216781-6340-4752-8F61-843126B1E984}" destId="{9354CF95-2D21-45C4-BA71-439D3E330637}" srcOrd="0" destOrd="0" presId="urn:microsoft.com/office/officeart/2005/8/layout/vList2"/>
    <dgm:cxn modelId="{DF001DB0-6D12-4552-A305-E921F6DC0E20}" type="presOf" srcId="{8969187A-BF89-4986-94BA-D62695B071DD}" destId="{7192CAC9-CB9C-492C-B86D-321D95A20567}" srcOrd="0" destOrd="0" presId="urn:microsoft.com/office/officeart/2005/8/layout/vList2"/>
    <dgm:cxn modelId="{5661D3C4-852B-48A3-A7C0-F313856D60EA}" srcId="{98A0A882-2AD7-403E-813F-D4A767FA6BEA}" destId="{235B4693-7D2E-4380-8FB4-E81B5C59CB29}" srcOrd="3" destOrd="0" parTransId="{53C40079-3501-4414-BEC7-A573D863E6FC}" sibTransId="{3FB29926-3F1F-42FB-A679-6C8C80F9BDA5}"/>
    <dgm:cxn modelId="{7425D0CE-387D-4D70-BC5F-C24AB8876496}" srcId="{98A0A882-2AD7-403E-813F-D4A767FA6BEA}" destId="{72216781-6340-4752-8F61-843126B1E984}" srcOrd="2" destOrd="0" parTransId="{17C6E9A7-0815-4625-BE27-1315AD33CC6A}" sibTransId="{5522B7D8-664C-4263-8FA8-BF447E3E44E5}"/>
    <dgm:cxn modelId="{0320E1D6-A105-4A73-9C37-6F5DDE943381}" type="presOf" srcId="{235B4693-7D2E-4380-8FB4-E81B5C59CB29}" destId="{65F7D731-FF1F-4A63-87B5-8C899A6A99C9}" srcOrd="0" destOrd="0" presId="urn:microsoft.com/office/officeart/2005/8/layout/vList2"/>
    <dgm:cxn modelId="{49DC3AEB-436E-4EE9-A4D5-21E11D97CEBD}" srcId="{98A0A882-2AD7-403E-813F-D4A767FA6BEA}" destId="{8969187A-BF89-4986-94BA-D62695B071DD}" srcOrd="1" destOrd="0" parTransId="{03740B02-B9C1-48BA-9E65-5709319EA283}" sibTransId="{662BD95A-8489-4D31-B65C-2AF5AD4EEE41}"/>
    <dgm:cxn modelId="{8443E686-FB45-48C0-96F9-5AAA0DEB96DC}" type="presParOf" srcId="{EC302662-30E8-4F63-8C58-9965058C6734}" destId="{4760BDDA-E52B-46B7-8CCD-892DCD1E29F2}" srcOrd="0" destOrd="0" presId="urn:microsoft.com/office/officeart/2005/8/layout/vList2"/>
    <dgm:cxn modelId="{8C6E05D8-997C-4241-9347-014315C066C5}" type="presParOf" srcId="{EC302662-30E8-4F63-8C58-9965058C6734}" destId="{895BC8AC-915F-42A1-B0EB-1DF9FD7D6E88}" srcOrd="1" destOrd="0" presId="urn:microsoft.com/office/officeart/2005/8/layout/vList2"/>
    <dgm:cxn modelId="{7E5C5301-EFC8-4CF7-92E0-A4ABB1D6F5F1}" type="presParOf" srcId="{EC302662-30E8-4F63-8C58-9965058C6734}" destId="{7192CAC9-CB9C-492C-B86D-321D95A20567}" srcOrd="2" destOrd="0" presId="urn:microsoft.com/office/officeart/2005/8/layout/vList2"/>
    <dgm:cxn modelId="{C28B6336-3BDC-42D0-A549-DAD74F66FDC7}" type="presParOf" srcId="{EC302662-30E8-4F63-8C58-9965058C6734}" destId="{05A78B1B-7ED4-4989-BE6A-D8BA2F352369}" srcOrd="3" destOrd="0" presId="urn:microsoft.com/office/officeart/2005/8/layout/vList2"/>
    <dgm:cxn modelId="{22AA6EB4-0AAA-4A03-A01C-939634578CA1}" type="presParOf" srcId="{EC302662-30E8-4F63-8C58-9965058C6734}" destId="{9354CF95-2D21-45C4-BA71-439D3E330637}" srcOrd="4" destOrd="0" presId="urn:microsoft.com/office/officeart/2005/8/layout/vList2"/>
    <dgm:cxn modelId="{EBA7F332-F476-4FE7-A413-3DB3A6EAE767}" type="presParOf" srcId="{EC302662-30E8-4F63-8C58-9965058C6734}" destId="{ECD03D97-11AC-4C40-86E1-D39AD3CA5FFD}" srcOrd="5" destOrd="0" presId="urn:microsoft.com/office/officeart/2005/8/layout/vList2"/>
    <dgm:cxn modelId="{FCD49682-F27B-4EBE-B799-8791F48D840E}" type="presParOf" srcId="{EC302662-30E8-4F63-8C58-9965058C6734}" destId="{65F7D731-FF1F-4A63-87B5-8C899A6A99C9}" srcOrd="6" destOrd="0" presId="urn:microsoft.com/office/officeart/2005/8/layout/vList2"/>
    <dgm:cxn modelId="{2DD6BEBB-0965-4CFF-9718-86F909AC0A8F}" type="presParOf" srcId="{EC302662-30E8-4F63-8C58-9965058C6734}" destId="{DA19A763-5FD8-4C0F-BA49-130C0C5D703B}" srcOrd="7" destOrd="0" presId="urn:microsoft.com/office/officeart/2005/8/layout/vList2"/>
    <dgm:cxn modelId="{7F601199-3FF7-426E-A7EE-943365AEFCD6}" type="presParOf" srcId="{EC302662-30E8-4F63-8C58-9965058C6734}" destId="{76E295E1-78EC-4EAE-BCBB-4A6C28F65FD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275E66C-A1CE-4942-A35D-EAE34B4CA15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EBD75359-42D7-427E-B890-E965B9242E44}">
      <dgm:prSet/>
      <dgm:spPr/>
      <dgm:t>
        <a:bodyPr/>
        <a:lstStyle/>
        <a:p>
          <a:r>
            <a:rPr lang="pt-BR"/>
            <a:t>Disponibilização dos dados levantados</a:t>
          </a:r>
          <a:endParaRPr lang="en-US"/>
        </a:p>
      </dgm:t>
    </dgm:pt>
    <dgm:pt modelId="{035CDA60-4FC6-4456-A0BD-649A564586D2}" type="parTrans" cxnId="{99F9CE75-1604-4162-9DC0-188BC37A8D2E}">
      <dgm:prSet/>
      <dgm:spPr/>
      <dgm:t>
        <a:bodyPr/>
        <a:lstStyle/>
        <a:p>
          <a:endParaRPr lang="en-US"/>
        </a:p>
      </dgm:t>
    </dgm:pt>
    <dgm:pt modelId="{D9FE629B-5536-41ED-996C-A3BE7B188D6C}" type="sibTrans" cxnId="{99F9CE75-1604-4162-9DC0-188BC37A8D2E}">
      <dgm:prSet/>
      <dgm:spPr/>
      <dgm:t>
        <a:bodyPr/>
        <a:lstStyle/>
        <a:p>
          <a:endParaRPr lang="en-US"/>
        </a:p>
      </dgm:t>
    </dgm:pt>
    <dgm:pt modelId="{60B3EDC1-C64B-4D4D-89CE-01CE5DF22BDE}">
      <dgm:prSet/>
      <dgm:spPr/>
      <dgm:t>
        <a:bodyPr/>
        <a:lstStyle/>
        <a:p>
          <a:r>
            <a:rPr lang="pt-BR"/>
            <a:t>Abordagem não exaustiva, porém significativa</a:t>
          </a:r>
          <a:endParaRPr lang="en-US"/>
        </a:p>
      </dgm:t>
    </dgm:pt>
    <dgm:pt modelId="{FD25F76E-C94C-428D-9E10-DF2A14B662E6}" type="parTrans" cxnId="{D5128569-67B0-4E09-9961-7579B8EDA0CC}">
      <dgm:prSet/>
      <dgm:spPr/>
      <dgm:t>
        <a:bodyPr/>
        <a:lstStyle/>
        <a:p>
          <a:endParaRPr lang="en-US"/>
        </a:p>
      </dgm:t>
    </dgm:pt>
    <dgm:pt modelId="{CD39ED65-CC32-44BC-BB45-6EC61099C2C2}" type="sibTrans" cxnId="{D5128569-67B0-4E09-9961-7579B8EDA0CC}">
      <dgm:prSet/>
      <dgm:spPr/>
      <dgm:t>
        <a:bodyPr/>
        <a:lstStyle/>
        <a:p>
          <a:endParaRPr lang="en-US"/>
        </a:p>
      </dgm:t>
    </dgm:pt>
    <dgm:pt modelId="{95C2E054-2E6F-48AA-B8A4-781607F39E2B}">
      <dgm:prSet/>
      <dgm:spPr/>
      <dgm:t>
        <a:bodyPr/>
        <a:lstStyle/>
        <a:p>
          <a:r>
            <a:rPr lang="pt-BR"/>
            <a:t>Situação da Vila do Maciel e Ilha do Mel</a:t>
          </a:r>
          <a:endParaRPr lang="en-US"/>
        </a:p>
      </dgm:t>
    </dgm:pt>
    <dgm:pt modelId="{840F7410-398C-448E-9165-3F693368A53F}" type="parTrans" cxnId="{562FDD3E-4779-4A77-989B-4E00DC7412DF}">
      <dgm:prSet/>
      <dgm:spPr/>
      <dgm:t>
        <a:bodyPr/>
        <a:lstStyle/>
        <a:p>
          <a:endParaRPr lang="en-US"/>
        </a:p>
      </dgm:t>
    </dgm:pt>
    <dgm:pt modelId="{9770B5B4-4D75-4558-9747-FDD1F4411F5F}" type="sibTrans" cxnId="{562FDD3E-4779-4A77-989B-4E00DC7412DF}">
      <dgm:prSet/>
      <dgm:spPr/>
      <dgm:t>
        <a:bodyPr/>
        <a:lstStyle/>
        <a:p>
          <a:endParaRPr lang="en-US"/>
        </a:p>
      </dgm:t>
    </dgm:pt>
    <dgm:pt modelId="{A3605793-0568-4261-8F01-49A4672F547D}" type="pres">
      <dgm:prSet presAssocID="{F275E66C-A1CE-4942-A35D-EAE34B4CA153}" presName="linear" presStyleCnt="0">
        <dgm:presLayoutVars>
          <dgm:animLvl val="lvl"/>
          <dgm:resizeHandles val="exact"/>
        </dgm:presLayoutVars>
      </dgm:prSet>
      <dgm:spPr/>
    </dgm:pt>
    <dgm:pt modelId="{B6F67C51-353F-4558-AE0E-806CB587FDC8}" type="pres">
      <dgm:prSet presAssocID="{EBD75359-42D7-427E-B890-E965B9242E4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928192-ADAC-40D2-8CC3-1658604F3F28}" type="pres">
      <dgm:prSet presAssocID="{D9FE629B-5536-41ED-996C-A3BE7B188D6C}" presName="spacer" presStyleCnt="0"/>
      <dgm:spPr/>
    </dgm:pt>
    <dgm:pt modelId="{96563DB5-B8F4-4889-86AD-6E614935FC25}" type="pres">
      <dgm:prSet presAssocID="{60B3EDC1-C64B-4D4D-89CE-01CE5DF22B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1AF1A7-1D33-41D7-8E3E-D28DAE4482C6}" type="pres">
      <dgm:prSet presAssocID="{CD39ED65-CC32-44BC-BB45-6EC61099C2C2}" presName="spacer" presStyleCnt="0"/>
      <dgm:spPr/>
    </dgm:pt>
    <dgm:pt modelId="{D6969738-8225-4FE0-9534-4EC18EBDB7E1}" type="pres">
      <dgm:prSet presAssocID="{95C2E054-2E6F-48AA-B8A4-781607F39E2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2FDD3E-4779-4A77-989B-4E00DC7412DF}" srcId="{F275E66C-A1CE-4942-A35D-EAE34B4CA153}" destId="{95C2E054-2E6F-48AA-B8A4-781607F39E2B}" srcOrd="2" destOrd="0" parTransId="{840F7410-398C-448E-9165-3F693368A53F}" sibTransId="{9770B5B4-4D75-4558-9747-FDD1F4411F5F}"/>
    <dgm:cxn modelId="{EB50075D-8B66-4DE9-AB48-9439D5E2C2CE}" type="presOf" srcId="{95C2E054-2E6F-48AA-B8A4-781607F39E2B}" destId="{D6969738-8225-4FE0-9534-4EC18EBDB7E1}" srcOrd="0" destOrd="0" presId="urn:microsoft.com/office/officeart/2005/8/layout/vList2"/>
    <dgm:cxn modelId="{D5128569-67B0-4E09-9961-7579B8EDA0CC}" srcId="{F275E66C-A1CE-4942-A35D-EAE34B4CA153}" destId="{60B3EDC1-C64B-4D4D-89CE-01CE5DF22BDE}" srcOrd="1" destOrd="0" parTransId="{FD25F76E-C94C-428D-9E10-DF2A14B662E6}" sibTransId="{CD39ED65-CC32-44BC-BB45-6EC61099C2C2}"/>
    <dgm:cxn modelId="{99F9CE75-1604-4162-9DC0-188BC37A8D2E}" srcId="{F275E66C-A1CE-4942-A35D-EAE34B4CA153}" destId="{EBD75359-42D7-427E-B890-E965B9242E44}" srcOrd="0" destOrd="0" parTransId="{035CDA60-4FC6-4456-A0BD-649A564586D2}" sibTransId="{D9FE629B-5536-41ED-996C-A3BE7B188D6C}"/>
    <dgm:cxn modelId="{73C05978-13B0-49A5-AC8E-EC87965AAC9E}" type="presOf" srcId="{EBD75359-42D7-427E-B890-E965B9242E44}" destId="{B6F67C51-353F-4558-AE0E-806CB587FDC8}" srcOrd="0" destOrd="0" presId="urn:microsoft.com/office/officeart/2005/8/layout/vList2"/>
    <dgm:cxn modelId="{3997EFA4-0EFC-4B23-BFE0-871CFCACC880}" type="presOf" srcId="{F275E66C-A1CE-4942-A35D-EAE34B4CA153}" destId="{A3605793-0568-4261-8F01-49A4672F547D}" srcOrd="0" destOrd="0" presId="urn:microsoft.com/office/officeart/2005/8/layout/vList2"/>
    <dgm:cxn modelId="{938392CC-2C1B-4FE5-8F25-E092C15976D3}" type="presOf" srcId="{60B3EDC1-C64B-4D4D-89CE-01CE5DF22BDE}" destId="{96563DB5-B8F4-4889-86AD-6E614935FC25}" srcOrd="0" destOrd="0" presId="urn:microsoft.com/office/officeart/2005/8/layout/vList2"/>
    <dgm:cxn modelId="{516F843A-9285-4513-AE04-6C1D804055EC}" type="presParOf" srcId="{A3605793-0568-4261-8F01-49A4672F547D}" destId="{B6F67C51-353F-4558-AE0E-806CB587FDC8}" srcOrd="0" destOrd="0" presId="urn:microsoft.com/office/officeart/2005/8/layout/vList2"/>
    <dgm:cxn modelId="{E5403A03-DC4F-491E-B2ED-06A1A362576B}" type="presParOf" srcId="{A3605793-0568-4261-8F01-49A4672F547D}" destId="{92928192-ADAC-40D2-8CC3-1658604F3F28}" srcOrd="1" destOrd="0" presId="urn:microsoft.com/office/officeart/2005/8/layout/vList2"/>
    <dgm:cxn modelId="{A4E6F06F-9AA7-497F-BB9D-964E3C3C041C}" type="presParOf" srcId="{A3605793-0568-4261-8F01-49A4672F547D}" destId="{96563DB5-B8F4-4889-86AD-6E614935FC25}" srcOrd="2" destOrd="0" presId="urn:microsoft.com/office/officeart/2005/8/layout/vList2"/>
    <dgm:cxn modelId="{31041B24-1078-4074-BC14-6D2256ED8861}" type="presParOf" srcId="{A3605793-0568-4261-8F01-49A4672F547D}" destId="{891AF1A7-1D33-41D7-8E3E-D28DAE4482C6}" srcOrd="3" destOrd="0" presId="urn:microsoft.com/office/officeart/2005/8/layout/vList2"/>
    <dgm:cxn modelId="{2BBC5073-059F-49FE-A820-C37827E8AA7E}" type="presParOf" srcId="{A3605793-0568-4261-8F01-49A4672F547D}" destId="{D6969738-8225-4FE0-9534-4EC18EBDB7E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37E02AF-5C71-485A-9EE8-82863E2E7543}" type="doc">
      <dgm:prSet loTypeId="urn:microsoft.com/office/officeart/2008/layout/Lin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DB2C6149-0684-4C50-9A5E-18E73823D47E}">
      <dgm:prSet phldrT="[Texto]"/>
      <dgm:spPr/>
      <dgm:t>
        <a:bodyPr/>
        <a:lstStyle/>
        <a:p>
          <a:r>
            <a:rPr lang="pt-BR" dirty="0"/>
            <a:t>Desenvolvimento Institucional e Financeiro</a:t>
          </a:r>
        </a:p>
      </dgm:t>
    </dgm:pt>
    <dgm:pt modelId="{85A76D6D-4472-4972-B0DC-5BD4EEC59786}" type="parTrans" cxnId="{890D4CAA-A2BE-49F7-B716-6B3CA4618BFD}">
      <dgm:prSet/>
      <dgm:spPr/>
      <dgm:t>
        <a:bodyPr/>
        <a:lstStyle/>
        <a:p>
          <a:endParaRPr lang="pt-BR"/>
        </a:p>
      </dgm:t>
    </dgm:pt>
    <dgm:pt modelId="{C77711B1-C396-4C67-B0C1-DA13ADC8EE10}" type="sibTrans" cxnId="{890D4CAA-A2BE-49F7-B716-6B3CA4618BFD}">
      <dgm:prSet/>
      <dgm:spPr/>
      <dgm:t>
        <a:bodyPr/>
        <a:lstStyle/>
        <a:p>
          <a:endParaRPr lang="pt-BR"/>
        </a:p>
      </dgm:t>
    </dgm:pt>
    <dgm:pt modelId="{B94FC242-F152-4729-B268-2A6258974889}">
      <dgm:prSet phldrT="[Texto]"/>
      <dgm:spPr/>
      <dgm:t>
        <a:bodyPr/>
        <a:lstStyle/>
        <a:p>
          <a:r>
            <a:rPr lang="pt-BR" dirty="0"/>
            <a:t>Desenvolvimento Humano e Cultural</a:t>
          </a:r>
        </a:p>
      </dgm:t>
    </dgm:pt>
    <dgm:pt modelId="{B89AB800-C8CF-4258-A652-BD9DA9E44ACD}" type="parTrans" cxnId="{42DD772C-D79C-4000-B881-BC23E37D992F}">
      <dgm:prSet/>
      <dgm:spPr/>
      <dgm:t>
        <a:bodyPr/>
        <a:lstStyle/>
        <a:p>
          <a:endParaRPr lang="pt-BR"/>
        </a:p>
      </dgm:t>
    </dgm:pt>
    <dgm:pt modelId="{D81E96F9-70CC-4B3F-99C2-D704F64A65E8}" type="sibTrans" cxnId="{42DD772C-D79C-4000-B881-BC23E37D992F}">
      <dgm:prSet/>
      <dgm:spPr/>
      <dgm:t>
        <a:bodyPr/>
        <a:lstStyle/>
        <a:p>
          <a:endParaRPr lang="pt-BR"/>
        </a:p>
      </dgm:t>
    </dgm:pt>
    <dgm:pt modelId="{CDDC9DB8-11D5-4204-8A27-12868355D3B4}">
      <dgm:prSet phldrT="[Texto]"/>
      <dgm:spPr/>
      <dgm:t>
        <a:bodyPr/>
        <a:lstStyle/>
        <a:p>
          <a:r>
            <a:rPr lang="pt-BR" dirty="0"/>
            <a:t>Desenvolvimento Físico e Ambiental</a:t>
          </a:r>
        </a:p>
      </dgm:t>
    </dgm:pt>
    <dgm:pt modelId="{1B9819B8-52C0-4428-8E12-56EB8A62E6E6}" type="parTrans" cxnId="{9481E26F-B075-4634-8A1C-FF5AB100A62B}">
      <dgm:prSet/>
      <dgm:spPr/>
      <dgm:t>
        <a:bodyPr/>
        <a:lstStyle/>
        <a:p>
          <a:endParaRPr lang="pt-BR"/>
        </a:p>
      </dgm:t>
    </dgm:pt>
    <dgm:pt modelId="{B1516EA9-492A-4C1B-8AE8-E31F5D1AEE31}" type="sibTrans" cxnId="{9481E26F-B075-4634-8A1C-FF5AB100A62B}">
      <dgm:prSet/>
      <dgm:spPr/>
      <dgm:t>
        <a:bodyPr/>
        <a:lstStyle/>
        <a:p>
          <a:endParaRPr lang="pt-BR"/>
        </a:p>
      </dgm:t>
    </dgm:pt>
    <dgm:pt modelId="{051F90D0-5ECC-4B0F-A369-E93C77DC29CF}" type="pres">
      <dgm:prSet presAssocID="{037E02AF-5C71-485A-9EE8-82863E2E7543}" presName="vert0" presStyleCnt="0">
        <dgm:presLayoutVars>
          <dgm:dir/>
          <dgm:animOne val="branch"/>
          <dgm:animLvl val="lvl"/>
        </dgm:presLayoutVars>
      </dgm:prSet>
      <dgm:spPr/>
    </dgm:pt>
    <dgm:pt modelId="{97E4D233-7BEC-44DB-913D-00C76B04B5AB}" type="pres">
      <dgm:prSet presAssocID="{DB2C6149-0684-4C50-9A5E-18E73823D47E}" presName="thickLine" presStyleLbl="alignNode1" presStyleIdx="0" presStyleCnt="3"/>
      <dgm:spPr/>
    </dgm:pt>
    <dgm:pt modelId="{F6126483-BE63-4184-8FDA-0719830D7DAB}" type="pres">
      <dgm:prSet presAssocID="{DB2C6149-0684-4C50-9A5E-18E73823D47E}" presName="horz1" presStyleCnt="0"/>
      <dgm:spPr/>
    </dgm:pt>
    <dgm:pt modelId="{6BAE64DE-4EAD-46E1-9748-041BE5C128D4}" type="pres">
      <dgm:prSet presAssocID="{DB2C6149-0684-4C50-9A5E-18E73823D47E}" presName="tx1" presStyleLbl="revTx" presStyleIdx="0" presStyleCnt="3"/>
      <dgm:spPr/>
    </dgm:pt>
    <dgm:pt modelId="{B53A17AD-2198-4721-BA15-DE53B38B3EAA}" type="pres">
      <dgm:prSet presAssocID="{DB2C6149-0684-4C50-9A5E-18E73823D47E}" presName="vert1" presStyleCnt="0"/>
      <dgm:spPr/>
    </dgm:pt>
    <dgm:pt modelId="{FF375A34-8670-422E-8F03-B6B69E50A2A1}" type="pres">
      <dgm:prSet presAssocID="{B94FC242-F152-4729-B268-2A6258974889}" presName="thickLine" presStyleLbl="alignNode1" presStyleIdx="1" presStyleCnt="3"/>
      <dgm:spPr/>
    </dgm:pt>
    <dgm:pt modelId="{42F35EB4-D046-46D3-BFB2-38F0D1D9ECB1}" type="pres">
      <dgm:prSet presAssocID="{B94FC242-F152-4729-B268-2A6258974889}" presName="horz1" presStyleCnt="0"/>
      <dgm:spPr/>
    </dgm:pt>
    <dgm:pt modelId="{CCE8D31C-04B8-4513-94BB-83A44D1FDA8F}" type="pres">
      <dgm:prSet presAssocID="{B94FC242-F152-4729-B268-2A6258974889}" presName="tx1" presStyleLbl="revTx" presStyleIdx="1" presStyleCnt="3"/>
      <dgm:spPr/>
    </dgm:pt>
    <dgm:pt modelId="{414CBFCA-C879-4558-8200-A475516EE3A7}" type="pres">
      <dgm:prSet presAssocID="{B94FC242-F152-4729-B268-2A6258974889}" presName="vert1" presStyleCnt="0"/>
      <dgm:spPr/>
    </dgm:pt>
    <dgm:pt modelId="{E5E22F33-AD61-4DB7-A67C-164092916976}" type="pres">
      <dgm:prSet presAssocID="{CDDC9DB8-11D5-4204-8A27-12868355D3B4}" presName="thickLine" presStyleLbl="alignNode1" presStyleIdx="2" presStyleCnt="3"/>
      <dgm:spPr/>
    </dgm:pt>
    <dgm:pt modelId="{A6A366E3-20B3-43F6-8225-EF4E73CDA55E}" type="pres">
      <dgm:prSet presAssocID="{CDDC9DB8-11D5-4204-8A27-12868355D3B4}" presName="horz1" presStyleCnt="0"/>
      <dgm:spPr/>
    </dgm:pt>
    <dgm:pt modelId="{0FB37963-5993-4DBB-9091-C618B79F4CBB}" type="pres">
      <dgm:prSet presAssocID="{CDDC9DB8-11D5-4204-8A27-12868355D3B4}" presName="tx1" presStyleLbl="revTx" presStyleIdx="2" presStyleCnt="3"/>
      <dgm:spPr/>
    </dgm:pt>
    <dgm:pt modelId="{C0FA2B93-22E7-4557-BD96-40B9D1396E5E}" type="pres">
      <dgm:prSet presAssocID="{CDDC9DB8-11D5-4204-8A27-12868355D3B4}" presName="vert1" presStyleCnt="0"/>
      <dgm:spPr/>
    </dgm:pt>
  </dgm:ptLst>
  <dgm:cxnLst>
    <dgm:cxn modelId="{7165EF13-9FC1-42B2-98AE-7C4F6A8CBED0}" type="presOf" srcId="{037E02AF-5C71-485A-9EE8-82863E2E7543}" destId="{051F90D0-5ECC-4B0F-A369-E93C77DC29CF}" srcOrd="0" destOrd="0" presId="urn:microsoft.com/office/officeart/2008/layout/LinedList"/>
    <dgm:cxn modelId="{3D4C302A-5871-4566-A277-F8AD49A554E9}" type="presOf" srcId="{B94FC242-F152-4729-B268-2A6258974889}" destId="{CCE8D31C-04B8-4513-94BB-83A44D1FDA8F}" srcOrd="0" destOrd="0" presId="urn:microsoft.com/office/officeart/2008/layout/LinedList"/>
    <dgm:cxn modelId="{42DD772C-D79C-4000-B881-BC23E37D992F}" srcId="{037E02AF-5C71-485A-9EE8-82863E2E7543}" destId="{B94FC242-F152-4729-B268-2A6258974889}" srcOrd="1" destOrd="0" parTransId="{B89AB800-C8CF-4258-A652-BD9DA9E44ACD}" sibTransId="{D81E96F9-70CC-4B3F-99C2-D704F64A65E8}"/>
    <dgm:cxn modelId="{9481E26F-B075-4634-8A1C-FF5AB100A62B}" srcId="{037E02AF-5C71-485A-9EE8-82863E2E7543}" destId="{CDDC9DB8-11D5-4204-8A27-12868355D3B4}" srcOrd="2" destOrd="0" parTransId="{1B9819B8-52C0-4428-8E12-56EB8A62E6E6}" sibTransId="{B1516EA9-492A-4C1B-8AE8-E31F5D1AEE31}"/>
    <dgm:cxn modelId="{890D4CAA-A2BE-49F7-B716-6B3CA4618BFD}" srcId="{037E02AF-5C71-485A-9EE8-82863E2E7543}" destId="{DB2C6149-0684-4C50-9A5E-18E73823D47E}" srcOrd="0" destOrd="0" parTransId="{85A76D6D-4472-4972-B0DC-5BD4EEC59786}" sibTransId="{C77711B1-C396-4C67-B0C1-DA13ADC8EE10}"/>
    <dgm:cxn modelId="{CDF0E3BB-B4F1-4426-8E5A-DB3C92E47058}" type="presOf" srcId="{DB2C6149-0684-4C50-9A5E-18E73823D47E}" destId="{6BAE64DE-4EAD-46E1-9748-041BE5C128D4}" srcOrd="0" destOrd="0" presId="urn:microsoft.com/office/officeart/2008/layout/LinedList"/>
    <dgm:cxn modelId="{70AB86E4-E0C3-4FFA-A1E4-10A11B5F7670}" type="presOf" srcId="{CDDC9DB8-11D5-4204-8A27-12868355D3B4}" destId="{0FB37963-5993-4DBB-9091-C618B79F4CBB}" srcOrd="0" destOrd="0" presId="urn:microsoft.com/office/officeart/2008/layout/LinedList"/>
    <dgm:cxn modelId="{6D269D5B-E7EE-4793-8CA2-C31E8DBC1754}" type="presParOf" srcId="{051F90D0-5ECC-4B0F-A369-E93C77DC29CF}" destId="{97E4D233-7BEC-44DB-913D-00C76B04B5AB}" srcOrd="0" destOrd="0" presId="urn:microsoft.com/office/officeart/2008/layout/LinedList"/>
    <dgm:cxn modelId="{AA59E2DE-AD4A-4C85-B814-FB434B1BAA83}" type="presParOf" srcId="{051F90D0-5ECC-4B0F-A369-E93C77DC29CF}" destId="{F6126483-BE63-4184-8FDA-0719830D7DAB}" srcOrd="1" destOrd="0" presId="urn:microsoft.com/office/officeart/2008/layout/LinedList"/>
    <dgm:cxn modelId="{3A7C17A7-19EA-48C1-98D3-1EC8174A5513}" type="presParOf" srcId="{F6126483-BE63-4184-8FDA-0719830D7DAB}" destId="{6BAE64DE-4EAD-46E1-9748-041BE5C128D4}" srcOrd="0" destOrd="0" presId="urn:microsoft.com/office/officeart/2008/layout/LinedList"/>
    <dgm:cxn modelId="{D7614E2F-679F-43B4-B7D5-5B635B08511D}" type="presParOf" srcId="{F6126483-BE63-4184-8FDA-0719830D7DAB}" destId="{B53A17AD-2198-4721-BA15-DE53B38B3EAA}" srcOrd="1" destOrd="0" presId="urn:microsoft.com/office/officeart/2008/layout/LinedList"/>
    <dgm:cxn modelId="{2EAB13EB-F4C1-4000-82C4-9C92039830C2}" type="presParOf" srcId="{051F90D0-5ECC-4B0F-A369-E93C77DC29CF}" destId="{FF375A34-8670-422E-8F03-B6B69E50A2A1}" srcOrd="2" destOrd="0" presId="urn:microsoft.com/office/officeart/2008/layout/LinedList"/>
    <dgm:cxn modelId="{9068655A-6398-4654-B9CD-A81C1D3A09DB}" type="presParOf" srcId="{051F90D0-5ECC-4B0F-A369-E93C77DC29CF}" destId="{42F35EB4-D046-46D3-BFB2-38F0D1D9ECB1}" srcOrd="3" destOrd="0" presId="urn:microsoft.com/office/officeart/2008/layout/LinedList"/>
    <dgm:cxn modelId="{3CAB912E-A910-48F9-9F75-DBEC21E5E732}" type="presParOf" srcId="{42F35EB4-D046-46D3-BFB2-38F0D1D9ECB1}" destId="{CCE8D31C-04B8-4513-94BB-83A44D1FDA8F}" srcOrd="0" destOrd="0" presId="urn:microsoft.com/office/officeart/2008/layout/LinedList"/>
    <dgm:cxn modelId="{F0747557-9ED4-47BD-BE4B-F864F9815A3E}" type="presParOf" srcId="{42F35EB4-D046-46D3-BFB2-38F0D1D9ECB1}" destId="{414CBFCA-C879-4558-8200-A475516EE3A7}" srcOrd="1" destOrd="0" presId="urn:microsoft.com/office/officeart/2008/layout/LinedList"/>
    <dgm:cxn modelId="{0C282E3E-0127-4161-A85A-CA8A6BDE25EC}" type="presParOf" srcId="{051F90D0-5ECC-4B0F-A369-E93C77DC29CF}" destId="{E5E22F33-AD61-4DB7-A67C-164092916976}" srcOrd="4" destOrd="0" presId="urn:microsoft.com/office/officeart/2008/layout/LinedList"/>
    <dgm:cxn modelId="{F4C454A0-3B1C-4CD1-8E66-56639FFCBAD2}" type="presParOf" srcId="{051F90D0-5ECC-4B0F-A369-E93C77DC29CF}" destId="{A6A366E3-20B3-43F6-8225-EF4E73CDA55E}" srcOrd="5" destOrd="0" presId="urn:microsoft.com/office/officeart/2008/layout/LinedList"/>
    <dgm:cxn modelId="{0A6AD785-FF9E-4C08-8B13-37E07D3569A3}" type="presParOf" srcId="{A6A366E3-20B3-43F6-8225-EF4E73CDA55E}" destId="{0FB37963-5993-4DBB-9091-C618B79F4CBB}" srcOrd="0" destOrd="0" presId="urn:microsoft.com/office/officeart/2008/layout/LinedList"/>
    <dgm:cxn modelId="{9B92977A-433E-4B79-B447-B760AAEFAC67}" type="presParOf" srcId="{A6A366E3-20B3-43F6-8225-EF4E73CDA55E}" destId="{C0FA2B93-22E7-4557-BD96-40B9D1396E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7E02AF-5C71-485A-9EE8-82863E2E7543}" type="doc">
      <dgm:prSet loTypeId="urn:microsoft.com/office/officeart/2008/layout/LinedList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DB2C6149-0684-4C50-9A5E-18E73823D47E}">
      <dgm:prSet phldrT="[Texto]"/>
      <dgm:spPr/>
      <dgm:t>
        <a:bodyPr/>
        <a:lstStyle/>
        <a:p>
          <a:r>
            <a:rPr lang="pt-BR" dirty="0"/>
            <a:t>Sociedade </a:t>
          </a:r>
        </a:p>
        <a:p>
          <a:r>
            <a:rPr lang="pt-BR" dirty="0"/>
            <a:t>(Meio Antrópico)</a:t>
          </a:r>
        </a:p>
      </dgm:t>
    </dgm:pt>
    <dgm:pt modelId="{85A76D6D-4472-4972-B0DC-5BD4EEC59786}" type="parTrans" cxnId="{890D4CAA-A2BE-49F7-B716-6B3CA4618BFD}">
      <dgm:prSet/>
      <dgm:spPr/>
      <dgm:t>
        <a:bodyPr/>
        <a:lstStyle/>
        <a:p>
          <a:endParaRPr lang="pt-BR"/>
        </a:p>
      </dgm:t>
    </dgm:pt>
    <dgm:pt modelId="{C77711B1-C396-4C67-B0C1-DA13ADC8EE10}" type="sibTrans" cxnId="{890D4CAA-A2BE-49F7-B716-6B3CA4618BFD}">
      <dgm:prSet/>
      <dgm:spPr/>
      <dgm:t>
        <a:bodyPr/>
        <a:lstStyle/>
        <a:p>
          <a:endParaRPr lang="pt-BR"/>
        </a:p>
      </dgm:t>
    </dgm:pt>
    <dgm:pt modelId="{B94FC242-F152-4729-B268-2A6258974889}">
      <dgm:prSet phldrT="[Texto]"/>
      <dgm:spPr/>
      <dgm:t>
        <a:bodyPr/>
        <a:lstStyle/>
        <a:p>
          <a:r>
            <a:rPr lang="pt-BR" dirty="0"/>
            <a:t>Natureza</a:t>
          </a:r>
        </a:p>
        <a:p>
          <a:r>
            <a:rPr lang="pt-BR" dirty="0"/>
            <a:t>(Meios Físico e Biótico)</a:t>
          </a:r>
        </a:p>
      </dgm:t>
    </dgm:pt>
    <dgm:pt modelId="{B89AB800-C8CF-4258-A652-BD9DA9E44ACD}" type="parTrans" cxnId="{42DD772C-D79C-4000-B881-BC23E37D992F}">
      <dgm:prSet/>
      <dgm:spPr/>
      <dgm:t>
        <a:bodyPr/>
        <a:lstStyle/>
        <a:p>
          <a:endParaRPr lang="pt-BR"/>
        </a:p>
      </dgm:t>
    </dgm:pt>
    <dgm:pt modelId="{D81E96F9-70CC-4B3F-99C2-D704F64A65E8}" type="sibTrans" cxnId="{42DD772C-D79C-4000-B881-BC23E37D992F}">
      <dgm:prSet/>
      <dgm:spPr/>
      <dgm:t>
        <a:bodyPr/>
        <a:lstStyle/>
        <a:p>
          <a:endParaRPr lang="pt-BR"/>
        </a:p>
      </dgm:t>
    </dgm:pt>
    <dgm:pt modelId="{647116A1-F675-4B3B-9690-C889AAD79139}" type="pres">
      <dgm:prSet presAssocID="{037E02AF-5C71-485A-9EE8-82863E2E7543}" presName="vert0" presStyleCnt="0">
        <dgm:presLayoutVars>
          <dgm:dir/>
          <dgm:animOne val="branch"/>
          <dgm:animLvl val="lvl"/>
        </dgm:presLayoutVars>
      </dgm:prSet>
      <dgm:spPr/>
    </dgm:pt>
    <dgm:pt modelId="{45A50EFB-D144-4002-B899-6C9C02AE19A5}" type="pres">
      <dgm:prSet presAssocID="{DB2C6149-0684-4C50-9A5E-18E73823D47E}" presName="thickLine" presStyleLbl="alignNode1" presStyleIdx="0" presStyleCnt="2"/>
      <dgm:spPr/>
    </dgm:pt>
    <dgm:pt modelId="{ADE8A98A-C65A-45EC-B6FB-734D6767AB62}" type="pres">
      <dgm:prSet presAssocID="{DB2C6149-0684-4C50-9A5E-18E73823D47E}" presName="horz1" presStyleCnt="0"/>
      <dgm:spPr/>
    </dgm:pt>
    <dgm:pt modelId="{1AD5819F-E7EF-4368-92CF-2FC6A65AAF18}" type="pres">
      <dgm:prSet presAssocID="{DB2C6149-0684-4C50-9A5E-18E73823D47E}" presName="tx1" presStyleLbl="revTx" presStyleIdx="0" presStyleCnt="2"/>
      <dgm:spPr/>
    </dgm:pt>
    <dgm:pt modelId="{B6EA0C1F-9790-44FC-862C-66A5967433D1}" type="pres">
      <dgm:prSet presAssocID="{DB2C6149-0684-4C50-9A5E-18E73823D47E}" presName="vert1" presStyleCnt="0"/>
      <dgm:spPr/>
    </dgm:pt>
    <dgm:pt modelId="{8019BEAB-9A21-45D4-9783-9CF18B597021}" type="pres">
      <dgm:prSet presAssocID="{B94FC242-F152-4729-B268-2A6258974889}" presName="thickLine" presStyleLbl="alignNode1" presStyleIdx="1" presStyleCnt="2"/>
      <dgm:spPr/>
    </dgm:pt>
    <dgm:pt modelId="{B5D47AAB-BAD3-47C3-864C-5513DBB0C946}" type="pres">
      <dgm:prSet presAssocID="{B94FC242-F152-4729-B268-2A6258974889}" presName="horz1" presStyleCnt="0"/>
      <dgm:spPr/>
    </dgm:pt>
    <dgm:pt modelId="{A9459ACD-AC0D-467A-B665-EFEAA4144B72}" type="pres">
      <dgm:prSet presAssocID="{B94FC242-F152-4729-B268-2A6258974889}" presName="tx1" presStyleLbl="revTx" presStyleIdx="1" presStyleCnt="2"/>
      <dgm:spPr/>
    </dgm:pt>
    <dgm:pt modelId="{53EE9C66-8936-4AB6-A6CA-C5C0D18D7B64}" type="pres">
      <dgm:prSet presAssocID="{B94FC242-F152-4729-B268-2A6258974889}" presName="vert1" presStyleCnt="0"/>
      <dgm:spPr/>
    </dgm:pt>
  </dgm:ptLst>
  <dgm:cxnLst>
    <dgm:cxn modelId="{CB43CC24-D778-4E23-93A2-486FFDB54320}" type="presOf" srcId="{B94FC242-F152-4729-B268-2A6258974889}" destId="{A9459ACD-AC0D-467A-B665-EFEAA4144B72}" srcOrd="0" destOrd="0" presId="urn:microsoft.com/office/officeart/2008/layout/LinedList"/>
    <dgm:cxn modelId="{42DD772C-D79C-4000-B881-BC23E37D992F}" srcId="{037E02AF-5C71-485A-9EE8-82863E2E7543}" destId="{B94FC242-F152-4729-B268-2A6258974889}" srcOrd="1" destOrd="0" parTransId="{B89AB800-C8CF-4258-A652-BD9DA9E44ACD}" sibTransId="{D81E96F9-70CC-4B3F-99C2-D704F64A65E8}"/>
    <dgm:cxn modelId="{C4A24237-7D57-4152-BD38-3AD8B78E8C13}" type="presOf" srcId="{037E02AF-5C71-485A-9EE8-82863E2E7543}" destId="{647116A1-F675-4B3B-9690-C889AAD79139}" srcOrd="0" destOrd="0" presId="urn:microsoft.com/office/officeart/2008/layout/LinedList"/>
    <dgm:cxn modelId="{497A0541-7532-41BB-8D75-0D7C3B7E6D1D}" type="presOf" srcId="{DB2C6149-0684-4C50-9A5E-18E73823D47E}" destId="{1AD5819F-E7EF-4368-92CF-2FC6A65AAF18}" srcOrd="0" destOrd="0" presId="urn:microsoft.com/office/officeart/2008/layout/LinedList"/>
    <dgm:cxn modelId="{890D4CAA-A2BE-49F7-B716-6B3CA4618BFD}" srcId="{037E02AF-5C71-485A-9EE8-82863E2E7543}" destId="{DB2C6149-0684-4C50-9A5E-18E73823D47E}" srcOrd="0" destOrd="0" parTransId="{85A76D6D-4472-4972-B0DC-5BD4EEC59786}" sibTransId="{C77711B1-C396-4C67-B0C1-DA13ADC8EE10}"/>
    <dgm:cxn modelId="{0B55CF8E-F0CE-495A-B062-75B264607457}" type="presParOf" srcId="{647116A1-F675-4B3B-9690-C889AAD79139}" destId="{45A50EFB-D144-4002-B899-6C9C02AE19A5}" srcOrd="0" destOrd="0" presId="urn:microsoft.com/office/officeart/2008/layout/LinedList"/>
    <dgm:cxn modelId="{DF98C8D0-A18B-4D3C-B932-7E6835ED1D9A}" type="presParOf" srcId="{647116A1-F675-4B3B-9690-C889AAD79139}" destId="{ADE8A98A-C65A-45EC-B6FB-734D6767AB62}" srcOrd="1" destOrd="0" presId="urn:microsoft.com/office/officeart/2008/layout/LinedList"/>
    <dgm:cxn modelId="{0FE20D24-2A27-4ADB-AD42-B8E10DC7A3F6}" type="presParOf" srcId="{ADE8A98A-C65A-45EC-B6FB-734D6767AB62}" destId="{1AD5819F-E7EF-4368-92CF-2FC6A65AAF18}" srcOrd="0" destOrd="0" presId="urn:microsoft.com/office/officeart/2008/layout/LinedList"/>
    <dgm:cxn modelId="{7B02FAF6-AC14-4538-8232-24DF713EC9DF}" type="presParOf" srcId="{ADE8A98A-C65A-45EC-B6FB-734D6767AB62}" destId="{B6EA0C1F-9790-44FC-862C-66A5967433D1}" srcOrd="1" destOrd="0" presId="urn:microsoft.com/office/officeart/2008/layout/LinedList"/>
    <dgm:cxn modelId="{2444C865-5991-485A-B959-174A3B69B498}" type="presParOf" srcId="{647116A1-F675-4B3B-9690-C889AAD79139}" destId="{8019BEAB-9A21-45D4-9783-9CF18B597021}" srcOrd="2" destOrd="0" presId="urn:microsoft.com/office/officeart/2008/layout/LinedList"/>
    <dgm:cxn modelId="{A16D57FF-5D37-4660-90CE-4E209AC8EE37}" type="presParOf" srcId="{647116A1-F675-4B3B-9690-C889AAD79139}" destId="{B5D47AAB-BAD3-47C3-864C-5513DBB0C946}" srcOrd="3" destOrd="0" presId="urn:microsoft.com/office/officeart/2008/layout/LinedList"/>
    <dgm:cxn modelId="{6F39DCF3-ED87-452A-A598-3123E9643F74}" type="presParOf" srcId="{B5D47AAB-BAD3-47C3-864C-5513DBB0C946}" destId="{A9459ACD-AC0D-467A-B665-EFEAA4144B72}" srcOrd="0" destOrd="0" presId="urn:microsoft.com/office/officeart/2008/layout/LinedList"/>
    <dgm:cxn modelId="{80174B7B-6CD8-4792-88DF-F88882453177}" type="presParOf" srcId="{B5D47AAB-BAD3-47C3-864C-5513DBB0C946}" destId="{53EE9C66-8936-4AB6-A6CA-C5C0D18D7B64}" srcOrd="1" destOrd="0" presId="urn:microsoft.com/office/officeart/2008/layout/LinedList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7E02AF-5C71-485A-9EE8-82863E2E7543}" type="doc">
      <dgm:prSet loTypeId="urn:microsoft.com/office/officeart/2008/layout/Lin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DB2C6149-0684-4C50-9A5E-18E73823D47E}">
      <dgm:prSet phldrT="[Texto]"/>
      <dgm:spPr/>
      <dgm:t>
        <a:bodyPr/>
        <a:lstStyle/>
        <a:p>
          <a:r>
            <a:rPr lang="pt-BR" dirty="0"/>
            <a:t>Desenvolvimento Institucional e Financeiro</a:t>
          </a:r>
        </a:p>
      </dgm:t>
    </dgm:pt>
    <dgm:pt modelId="{85A76D6D-4472-4972-B0DC-5BD4EEC59786}" type="parTrans" cxnId="{890D4CAA-A2BE-49F7-B716-6B3CA4618BFD}">
      <dgm:prSet/>
      <dgm:spPr/>
      <dgm:t>
        <a:bodyPr/>
        <a:lstStyle/>
        <a:p>
          <a:endParaRPr lang="pt-BR"/>
        </a:p>
      </dgm:t>
    </dgm:pt>
    <dgm:pt modelId="{C77711B1-C396-4C67-B0C1-DA13ADC8EE10}" type="sibTrans" cxnId="{890D4CAA-A2BE-49F7-B716-6B3CA4618BFD}">
      <dgm:prSet/>
      <dgm:spPr/>
      <dgm:t>
        <a:bodyPr/>
        <a:lstStyle/>
        <a:p>
          <a:endParaRPr lang="pt-BR"/>
        </a:p>
      </dgm:t>
    </dgm:pt>
    <dgm:pt modelId="{B94FC242-F152-4729-B268-2A6258974889}">
      <dgm:prSet phldrT="[Texto]"/>
      <dgm:spPr/>
      <dgm:t>
        <a:bodyPr/>
        <a:lstStyle/>
        <a:p>
          <a:r>
            <a:rPr lang="pt-BR" dirty="0"/>
            <a:t>Desenvolvimento Humano e Cultural</a:t>
          </a:r>
        </a:p>
      </dgm:t>
    </dgm:pt>
    <dgm:pt modelId="{B89AB800-C8CF-4258-A652-BD9DA9E44ACD}" type="parTrans" cxnId="{42DD772C-D79C-4000-B881-BC23E37D992F}">
      <dgm:prSet/>
      <dgm:spPr/>
      <dgm:t>
        <a:bodyPr/>
        <a:lstStyle/>
        <a:p>
          <a:endParaRPr lang="pt-BR"/>
        </a:p>
      </dgm:t>
    </dgm:pt>
    <dgm:pt modelId="{D81E96F9-70CC-4B3F-99C2-D704F64A65E8}" type="sibTrans" cxnId="{42DD772C-D79C-4000-B881-BC23E37D992F}">
      <dgm:prSet/>
      <dgm:spPr/>
      <dgm:t>
        <a:bodyPr/>
        <a:lstStyle/>
        <a:p>
          <a:endParaRPr lang="pt-BR"/>
        </a:p>
      </dgm:t>
    </dgm:pt>
    <dgm:pt modelId="{CDDC9DB8-11D5-4204-8A27-12868355D3B4}">
      <dgm:prSet phldrT="[Texto]"/>
      <dgm:spPr/>
      <dgm:t>
        <a:bodyPr/>
        <a:lstStyle/>
        <a:p>
          <a:r>
            <a:rPr lang="pt-BR" dirty="0"/>
            <a:t>Desenvolvimento Físico e Ambiental</a:t>
          </a:r>
        </a:p>
      </dgm:t>
    </dgm:pt>
    <dgm:pt modelId="{1B9819B8-52C0-4428-8E12-56EB8A62E6E6}" type="parTrans" cxnId="{9481E26F-B075-4634-8A1C-FF5AB100A62B}">
      <dgm:prSet/>
      <dgm:spPr/>
      <dgm:t>
        <a:bodyPr/>
        <a:lstStyle/>
        <a:p>
          <a:endParaRPr lang="pt-BR"/>
        </a:p>
      </dgm:t>
    </dgm:pt>
    <dgm:pt modelId="{B1516EA9-492A-4C1B-8AE8-E31F5D1AEE31}" type="sibTrans" cxnId="{9481E26F-B075-4634-8A1C-FF5AB100A62B}">
      <dgm:prSet/>
      <dgm:spPr/>
      <dgm:t>
        <a:bodyPr/>
        <a:lstStyle/>
        <a:p>
          <a:endParaRPr lang="pt-BR"/>
        </a:p>
      </dgm:t>
    </dgm:pt>
    <dgm:pt modelId="{051F90D0-5ECC-4B0F-A369-E93C77DC29CF}" type="pres">
      <dgm:prSet presAssocID="{037E02AF-5C71-485A-9EE8-82863E2E7543}" presName="vert0" presStyleCnt="0">
        <dgm:presLayoutVars>
          <dgm:dir/>
          <dgm:animOne val="branch"/>
          <dgm:animLvl val="lvl"/>
        </dgm:presLayoutVars>
      </dgm:prSet>
      <dgm:spPr/>
    </dgm:pt>
    <dgm:pt modelId="{97E4D233-7BEC-44DB-913D-00C76B04B5AB}" type="pres">
      <dgm:prSet presAssocID="{DB2C6149-0684-4C50-9A5E-18E73823D47E}" presName="thickLine" presStyleLbl="alignNode1" presStyleIdx="0" presStyleCnt="3"/>
      <dgm:spPr/>
    </dgm:pt>
    <dgm:pt modelId="{F6126483-BE63-4184-8FDA-0719830D7DAB}" type="pres">
      <dgm:prSet presAssocID="{DB2C6149-0684-4C50-9A5E-18E73823D47E}" presName="horz1" presStyleCnt="0"/>
      <dgm:spPr/>
    </dgm:pt>
    <dgm:pt modelId="{6BAE64DE-4EAD-46E1-9748-041BE5C128D4}" type="pres">
      <dgm:prSet presAssocID="{DB2C6149-0684-4C50-9A5E-18E73823D47E}" presName="tx1" presStyleLbl="revTx" presStyleIdx="0" presStyleCnt="3"/>
      <dgm:spPr/>
    </dgm:pt>
    <dgm:pt modelId="{B53A17AD-2198-4721-BA15-DE53B38B3EAA}" type="pres">
      <dgm:prSet presAssocID="{DB2C6149-0684-4C50-9A5E-18E73823D47E}" presName="vert1" presStyleCnt="0"/>
      <dgm:spPr/>
    </dgm:pt>
    <dgm:pt modelId="{FF375A34-8670-422E-8F03-B6B69E50A2A1}" type="pres">
      <dgm:prSet presAssocID="{B94FC242-F152-4729-B268-2A6258974889}" presName="thickLine" presStyleLbl="alignNode1" presStyleIdx="1" presStyleCnt="3"/>
      <dgm:spPr/>
    </dgm:pt>
    <dgm:pt modelId="{42F35EB4-D046-46D3-BFB2-38F0D1D9ECB1}" type="pres">
      <dgm:prSet presAssocID="{B94FC242-F152-4729-B268-2A6258974889}" presName="horz1" presStyleCnt="0"/>
      <dgm:spPr/>
    </dgm:pt>
    <dgm:pt modelId="{CCE8D31C-04B8-4513-94BB-83A44D1FDA8F}" type="pres">
      <dgm:prSet presAssocID="{B94FC242-F152-4729-B268-2A6258974889}" presName="tx1" presStyleLbl="revTx" presStyleIdx="1" presStyleCnt="3"/>
      <dgm:spPr/>
    </dgm:pt>
    <dgm:pt modelId="{414CBFCA-C879-4558-8200-A475516EE3A7}" type="pres">
      <dgm:prSet presAssocID="{B94FC242-F152-4729-B268-2A6258974889}" presName="vert1" presStyleCnt="0"/>
      <dgm:spPr/>
    </dgm:pt>
    <dgm:pt modelId="{E5E22F33-AD61-4DB7-A67C-164092916976}" type="pres">
      <dgm:prSet presAssocID="{CDDC9DB8-11D5-4204-8A27-12868355D3B4}" presName="thickLine" presStyleLbl="alignNode1" presStyleIdx="2" presStyleCnt="3"/>
      <dgm:spPr/>
    </dgm:pt>
    <dgm:pt modelId="{A6A366E3-20B3-43F6-8225-EF4E73CDA55E}" type="pres">
      <dgm:prSet presAssocID="{CDDC9DB8-11D5-4204-8A27-12868355D3B4}" presName="horz1" presStyleCnt="0"/>
      <dgm:spPr/>
    </dgm:pt>
    <dgm:pt modelId="{0FB37963-5993-4DBB-9091-C618B79F4CBB}" type="pres">
      <dgm:prSet presAssocID="{CDDC9DB8-11D5-4204-8A27-12868355D3B4}" presName="tx1" presStyleLbl="revTx" presStyleIdx="2" presStyleCnt="3"/>
      <dgm:spPr/>
    </dgm:pt>
    <dgm:pt modelId="{C0FA2B93-22E7-4557-BD96-40B9D1396E5E}" type="pres">
      <dgm:prSet presAssocID="{CDDC9DB8-11D5-4204-8A27-12868355D3B4}" presName="vert1" presStyleCnt="0"/>
      <dgm:spPr/>
    </dgm:pt>
  </dgm:ptLst>
  <dgm:cxnLst>
    <dgm:cxn modelId="{7165EF13-9FC1-42B2-98AE-7C4F6A8CBED0}" type="presOf" srcId="{037E02AF-5C71-485A-9EE8-82863E2E7543}" destId="{051F90D0-5ECC-4B0F-A369-E93C77DC29CF}" srcOrd="0" destOrd="0" presId="urn:microsoft.com/office/officeart/2008/layout/LinedList"/>
    <dgm:cxn modelId="{3D4C302A-5871-4566-A277-F8AD49A554E9}" type="presOf" srcId="{B94FC242-F152-4729-B268-2A6258974889}" destId="{CCE8D31C-04B8-4513-94BB-83A44D1FDA8F}" srcOrd="0" destOrd="0" presId="urn:microsoft.com/office/officeart/2008/layout/LinedList"/>
    <dgm:cxn modelId="{42DD772C-D79C-4000-B881-BC23E37D992F}" srcId="{037E02AF-5C71-485A-9EE8-82863E2E7543}" destId="{B94FC242-F152-4729-B268-2A6258974889}" srcOrd="1" destOrd="0" parTransId="{B89AB800-C8CF-4258-A652-BD9DA9E44ACD}" sibTransId="{D81E96F9-70CC-4B3F-99C2-D704F64A65E8}"/>
    <dgm:cxn modelId="{9481E26F-B075-4634-8A1C-FF5AB100A62B}" srcId="{037E02AF-5C71-485A-9EE8-82863E2E7543}" destId="{CDDC9DB8-11D5-4204-8A27-12868355D3B4}" srcOrd="2" destOrd="0" parTransId="{1B9819B8-52C0-4428-8E12-56EB8A62E6E6}" sibTransId="{B1516EA9-492A-4C1B-8AE8-E31F5D1AEE31}"/>
    <dgm:cxn modelId="{890D4CAA-A2BE-49F7-B716-6B3CA4618BFD}" srcId="{037E02AF-5C71-485A-9EE8-82863E2E7543}" destId="{DB2C6149-0684-4C50-9A5E-18E73823D47E}" srcOrd="0" destOrd="0" parTransId="{85A76D6D-4472-4972-B0DC-5BD4EEC59786}" sibTransId="{C77711B1-C396-4C67-B0C1-DA13ADC8EE10}"/>
    <dgm:cxn modelId="{CDF0E3BB-B4F1-4426-8E5A-DB3C92E47058}" type="presOf" srcId="{DB2C6149-0684-4C50-9A5E-18E73823D47E}" destId="{6BAE64DE-4EAD-46E1-9748-041BE5C128D4}" srcOrd="0" destOrd="0" presId="urn:microsoft.com/office/officeart/2008/layout/LinedList"/>
    <dgm:cxn modelId="{70AB86E4-E0C3-4FFA-A1E4-10A11B5F7670}" type="presOf" srcId="{CDDC9DB8-11D5-4204-8A27-12868355D3B4}" destId="{0FB37963-5993-4DBB-9091-C618B79F4CBB}" srcOrd="0" destOrd="0" presId="urn:microsoft.com/office/officeart/2008/layout/LinedList"/>
    <dgm:cxn modelId="{6D269D5B-E7EE-4793-8CA2-C31E8DBC1754}" type="presParOf" srcId="{051F90D0-5ECC-4B0F-A369-E93C77DC29CF}" destId="{97E4D233-7BEC-44DB-913D-00C76B04B5AB}" srcOrd="0" destOrd="0" presId="urn:microsoft.com/office/officeart/2008/layout/LinedList"/>
    <dgm:cxn modelId="{AA59E2DE-AD4A-4C85-B814-FB434B1BAA83}" type="presParOf" srcId="{051F90D0-5ECC-4B0F-A369-E93C77DC29CF}" destId="{F6126483-BE63-4184-8FDA-0719830D7DAB}" srcOrd="1" destOrd="0" presId="urn:microsoft.com/office/officeart/2008/layout/LinedList"/>
    <dgm:cxn modelId="{3A7C17A7-19EA-48C1-98D3-1EC8174A5513}" type="presParOf" srcId="{F6126483-BE63-4184-8FDA-0719830D7DAB}" destId="{6BAE64DE-4EAD-46E1-9748-041BE5C128D4}" srcOrd="0" destOrd="0" presId="urn:microsoft.com/office/officeart/2008/layout/LinedList"/>
    <dgm:cxn modelId="{D7614E2F-679F-43B4-B7D5-5B635B08511D}" type="presParOf" srcId="{F6126483-BE63-4184-8FDA-0719830D7DAB}" destId="{B53A17AD-2198-4721-BA15-DE53B38B3EAA}" srcOrd="1" destOrd="0" presId="urn:microsoft.com/office/officeart/2008/layout/LinedList"/>
    <dgm:cxn modelId="{2EAB13EB-F4C1-4000-82C4-9C92039830C2}" type="presParOf" srcId="{051F90D0-5ECC-4B0F-A369-E93C77DC29CF}" destId="{FF375A34-8670-422E-8F03-B6B69E50A2A1}" srcOrd="2" destOrd="0" presId="urn:microsoft.com/office/officeart/2008/layout/LinedList"/>
    <dgm:cxn modelId="{9068655A-6398-4654-B9CD-A81C1D3A09DB}" type="presParOf" srcId="{051F90D0-5ECC-4B0F-A369-E93C77DC29CF}" destId="{42F35EB4-D046-46D3-BFB2-38F0D1D9ECB1}" srcOrd="3" destOrd="0" presId="urn:microsoft.com/office/officeart/2008/layout/LinedList"/>
    <dgm:cxn modelId="{3CAB912E-A910-48F9-9F75-DBEC21E5E732}" type="presParOf" srcId="{42F35EB4-D046-46D3-BFB2-38F0D1D9ECB1}" destId="{CCE8D31C-04B8-4513-94BB-83A44D1FDA8F}" srcOrd="0" destOrd="0" presId="urn:microsoft.com/office/officeart/2008/layout/LinedList"/>
    <dgm:cxn modelId="{F0747557-9ED4-47BD-BE4B-F864F9815A3E}" type="presParOf" srcId="{42F35EB4-D046-46D3-BFB2-38F0D1D9ECB1}" destId="{414CBFCA-C879-4558-8200-A475516EE3A7}" srcOrd="1" destOrd="0" presId="urn:microsoft.com/office/officeart/2008/layout/LinedList"/>
    <dgm:cxn modelId="{0C282E3E-0127-4161-A85A-CA8A6BDE25EC}" type="presParOf" srcId="{051F90D0-5ECC-4B0F-A369-E93C77DC29CF}" destId="{E5E22F33-AD61-4DB7-A67C-164092916976}" srcOrd="4" destOrd="0" presId="urn:microsoft.com/office/officeart/2008/layout/LinedList"/>
    <dgm:cxn modelId="{F4C454A0-3B1C-4CD1-8E66-56639FFCBAD2}" type="presParOf" srcId="{051F90D0-5ECC-4B0F-A369-E93C77DC29CF}" destId="{A6A366E3-20B3-43F6-8225-EF4E73CDA55E}" srcOrd="5" destOrd="0" presId="urn:microsoft.com/office/officeart/2008/layout/LinedList"/>
    <dgm:cxn modelId="{0A6AD785-FF9E-4C08-8B13-37E07D3569A3}" type="presParOf" srcId="{A6A366E3-20B3-43F6-8225-EF4E73CDA55E}" destId="{0FB37963-5993-4DBB-9091-C618B79F4CBB}" srcOrd="0" destOrd="0" presId="urn:microsoft.com/office/officeart/2008/layout/LinedList"/>
    <dgm:cxn modelId="{9B92977A-433E-4B79-B447-B760AAEFAC67}" type="presParOf" srcId="{A6A366E3-20B3-43F6-8225-EF4E73CDA55E}" destId="{C0FA2B93-22E7-4557-BD96-40B9D1396E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7E02AF-5C71-485A-9EE8-82863E2E7543}" type="doc">
      <dgm:prSet loTypeId="urn:microsoft.com/office/officeart/2008/layout/LinedList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pt-BR"/>
        </a:p>
      </dgm:t>
    </dgm:pt>
    <dgm:pt modelId="{DB2C6149-0684-4C50-9A5E-18E73823D47E}">
      <dgm:prSet phldrT="[Texto]"/>
      <dgm:spPr/>
      <dgm:t>
        <a:bodyPr/>
        <a:lstStyle/>
        <a:p>
          <a:r>
            <a:rPr lang="pt-BR" dirty="0"/>
            <a:t>Governança</a:t>
          </a:r>
        </a:p>
      </dgm:t>
    </dgm:pt>
    <dgm:pt modelId="{85A76D6D-4472-4972-B0DC-5BD4EEC59786}" type="parTrans" cxnId="{890D4CAA-A2BE-49F7-B716-6B3CA4618BFD}">
      <dgm:prSet/>
      <dgm:spPr/>
      <dgm:t>
        <a:bodyPr/>
        <a:lstStyle/>
        <a:p>
          <a:endParaRPr lang="pt-BR"/>
        </a:p>
      </dgm:t>
    </dgm:pt>
    <dgm:pt modelId="{C77711B1-C396-4C67-B0C1-DA13ADC8EE10}" type="sibTrans" cxnId="{890D4CAA-A2BE-49F7-B716-6B3CA4618BFD}">
      <dgm:prSet/>
      <dgm:spPr/>
      <dgm:t>
        <a:bodyPr/>
        <a:lstStyle/>
        <a:p>
          <a:endParaRPr lang="pt-BR"/>
        </a:p>
      </dgm:t>
    </dgm:pt>
    <dgm:pt modelId="{B94FC242-F152-4729-B268-2A6258974889}">
      <dgm:prSet phldrT="[Texto]"/>
      <dgm:spPr/>
      <dgm:t>
        <a:bodyPr/>
        <a:lstStyle/>
        <a:p>
          <a:r>
            <a:rPr lang="pt-BR" dirty="0"/>
            <a:t>Desenvolvimento Social e Econômico</a:t>
          </a:r>
        </a:p>
      </dgm:t>
    </dgm:pt>
    <dgm:pt modelId="{B89AB800-C8CF-4258-A652-BD9DA9E44ACD}" type="parTrans" cxnId="{42DD772C-D79C-4000-B881-BC23E37D992F}">
      <dgm:prSet/>
      <dgm:spPr/>
      <dgm:t>
        <a:bodyPr/>
        <a:lstStyle/>
        <a:p>
          <a:endParaRPr lang="pt-BR"/>
        </a:p>
      </dgm:t>
    </dgm:pt>
    <dgm:pt modelId="{D81E96F9-70CC-4B3F-99C2-D704F64A65E8}" type="sibTrans" cxnId="{42DD772C-D79C-4000-B881-BC23E37D992F}">
      <dgm:prSet/>
      <dgm:spPr/>
      <dgm:t>
        <a:bodyPr/>
        <a:lstStyle/>
        <a:p>
          <a:endParaRPr lang="pt-BR"/>
        </a:p>
      </dgm:t>
    </dgm:pt>
    <dgm:pt modelId="{CDDC9DB8-11D5-4204-8A27-12868355D3B4}">
      <dgm:prSet phldrT="[Texto]"/>
      <dgm:spPr/>
      <dgm:t>
        <a:bodyPr/>
        <a:lstStyle/>
        <a:p>
          <a:r>
            <a:rPr lang="pt-BR" dirty="0"/>
            <a:t>Desenvolvimento Científico e Educacional</a:t>
          </a:r>
        </a:p>
      </dgm:t>
    </dgm:pt>
    <dgm:pt modelId="{1B9819B8-52C0-4428-8E12-56EB8A62E6E6}" type="parTrans" cxnId="{9481E26F-B075-4634-8A1C-FF5AB100A62B}">
      <dgm:prSet/>
      <dgm:spPr/>
      <dgm:t>
        <a:bodyPr/>
        <a:lstStyle/>
        <a:p>
          <a:endParaRPr lang="pt-BR"/>
        </a:p>
      </dgm:t>
    </dgm:pt>
    <dgm:pt modelId="{B1516EA9-492A-4C1B-8AE8-E31F5D1AEE31}" type="sibTrans" cxnId="{9481E26F-B075-4634-8A1C-FF5AB100A62B}">
      <dgm:prSet/>
      <dgm:spPr/>
      <dgm:t>
        <a:bodyPr/>
        <a:lstStyle/>
        <a:p>
          <a:endParaRPr lang="pt-BR"/>
        </a:p>
      </dgm:t>
    </dgm:pt>
    <dgm:pt modelId="{2908ADD9-4D22-4C21-90C6-CE0E5FE17361}">
      <dgm:prSet phldrT="[Texto]"/>
      <dgm:spPr/>
      <dgm:t>
        <a:bodyPr/>
        <a:lstStyle/>
        <a:p>
          <a:r>
            <a:rPr lang="pt-BR" dirty="0"/>
            <a:t>Qualidade Ambiental e Física</a:t>
          </a:r>
        </a:p>
      </dgm:t>
    </dgm:pt>
    <dgm:pt modelId="{6C1FBB87-447F-41A9-A7AF-7E29819DE4CB}" type="parTrans" cxnId="{E739F5D5-0753-46F7-AA04-0A166FFDADE2}">
      <dgm:prSet/>
      <dgm:spPr/>
      <dgm:t>
        <a:bodyPr/>
        <a:lstStyle/>
        <a:p>
          <a:endParaRPr lang="pt-BR"/>
        </a:p>
      </dgm:t>
    </dgm:pt>
    <dgm:pt modelId="{1B690EB3-8C2F-4231-A817-E906A2F8565A}" type="sibTrans" cxnId="{E739F5D5-0753-46F7-AA04-0A166FFDADE2}">
      <dgm:prSet/>
      <dgm:spPr/>
      <dgm:t>
        <a:bodyPr/>
        <a:lstStyle/>
        <a:p>
          <a:endParaRPr lang="pt-BR"/>
        </a:p>
      </dgm:t>
    </dgm:pt>
    <dgm:pt modelId="{65BE83F8-3E0C-4CE8-A2A4-AB1582DF2743}">
      <dgm:prSet phldrT="[Texto]"/>
      <dgm:spPr/>
      <dgm:t>
        <a:bodyPr/>
        <a:lstStyle/>
        <a:p>
          <a:r>
            <a:rPr lang="pt-BR" dirty="0"/>
            <a:t>Desenvolvimento Urbano e de Infraestrutura</a:t>
          </a:r>
        </a:p>
      </dgm:t>
    </dgm:pt>
    <dgm:pt modelId="{E65517F1-7BA8-47E6-94AA-EAAB68CD9784}" type="parTrans" cxnId="{E1991245-46A4-44CF-9968-93A169F98FCC}">
      <dgm:prSet/>
      <dgm:spPr/>
      <dgm:t>
        <a:bodyPr/>
        <a:lstStyle/>
        <a:p>
          <a:endParaRPr lang="pt-BR"/>
        </a:p>
      </dgm:t>
    </dgm:pt>
    <dgm:pt modelId="{B00C5D35-FC58-42C9-84C3-4C82DB5ADE11}" type="sibTrans" cxnId="{E1991245-46A4-44CF-9968-93A169F98FCC}">
      <dgm:prSet/>
      <dgm:spPr/>
      <dgm:t>
        <a:bodyPr/>
        <a:lstStyle/>
        <a:p>
          <a:endParaRPr lang="pt-BR"/>
        </a:p>
      </dgm:t>
    </dgm:pt>
    <dgm:pt modelId="{86C6CE1E-946F-49AE-A7D8-E1985FA28CEB}" type="pres">
      <dgm:prSet presAssocID="{037E02AF-5C71-485A-9EE8-82863E2E7543}" presName="vert0" presStyleCnt="0">
        <dgm:presLayoutVars>
          <dgm:dir/>
          <dgm:animOne val="branch"/>
          <dgm:animLvl val="lvl"/>
        </dgm:presLayoutVars>
      </dgm:prSet>
      <dgm:spPr/>
    </dgm:pt>
    <dgm:pt modelId="{4DA5A5B0-B047-470F-A241-AA2582B5AB10}" type="pres">
      <dgm:prSet presAssocID="{DB2C6149-0684-4C50-9A5E-18E73823D47E}" presName="thickLine" presStyleLbl="alignNode1" presStyleIdx="0" presStyleCnt="5"/>
      <dgm:spPr/>
    </dgm:pt>
    <dgm:pt modelId="{458F5FE0-FB00-498A-A8D8-7C3F9DDC0863}" type="pres">
      <dgm:prSet presAssocID="{DB2C6149-0684-4C50-9A5E-18E73823D47E}" presName="horz1" presStyleCnt="0"/>
      <dgm:spPr/>
    </dgm:pt>
    <dgm:pt modelId="{6B7AA861-5AD9-42A4-BB16-449E3F8FD91B}" type="pres">
      <dgm:prSet presAssocID="{DB2C6149-0684-4C50-9A5E-18E73823D47E}" presName="tx1" presStyleLbl="revTx" presStyleIdx="0" presStyleCnt="5"/>
      <dgm:spPr/>
    </dgm:pt>
    <dgm:pt modelId="{D83D3365-4458-4DB6-8BCD-5A42B072C728}" type="pres">
      <dgm:prSet presAssocID="{DB2C6149-0684-4C50-9A5E-18E73823D47E}" presName="vert1" presStyleCnt="0"/>
      <dgm:spPr/>
    </dgm:pt>
    <dgm:pt modelId="{BA5CF0DE-A8C9-457E-90D4-0E10FA458CF7}" type="pres">
      <dgm:prSet presAssocID="{B94FC242-F152-4729-B268-2A6258974889}" presName="thickLine" presStyleLbl="alignNode1" presStyleIdx="1" presStyleCnt="5"/>
      <dgm:spPr/>
    </dgm:pt>
    <dgm:pt modelId="{9DB6520E-FE91-4501-B0AE-23E8FF7C27E2}" type="pres">
      <dgm:prSet presAssocID="{B94FC242-F152-4729-B268-2A6258974889}" presName="horz1" presStyleCnt="0"/>
      <dgm:spPr/>
    </dgm:pt>
    <dgm:pt modelId="{5A727C68-2C42-42BB-968C-E8B35E61F28D}" type="pres">
      <dgm:prSet presAssocID="{B94FC242-F152-4729-B268-2A6258974889}" presName="tx1" presStyleLbl="revTx" presStyleIdx="1" presStyleCnt="5"/>
      <dgm:spPr/>
    </dgm:pt>
    <dgm:pt modelId="{CAFE9D9A-7A85-4B5C-A240-A92946DCE5FC}" type="pres">
      <dgm:prSet presAssocID="{B94FC242-F152-4729-B268-2A6258974889}" presName="vert1" presStyleCnt="0"/>
      <dgm:spPr/>
    </dgm:pt>
    <dgm:pt modelId="{3B7FD8F1-5BB5-4A54-A5FA-9CDAA6290D21}" type="pres">
      <dgm:prSet presAssocID="{CDDC9DB8-11D5-4204-8A27-12868355D3B4}" presName="thickLine" presStyleLbl="alignNode1" presStyleIdx="2" presStyleCnt="5"/>
      <dgm:spPr/>
    </dgm:pt>
    <dgm:pt modelId="{548E8E1B-FDEA-4DD2-835E-E9E95672D655}" type="pres">
      <dgm:prSet presAssocID="{CDDC9DB8-11D5-4204-8A27-12868355D3B4}" presName="horz1" presStyleCnt="0"/>
      <dgm:spPr/>
    </dgm:pt>
    <dgm:pt modelId="{B48FA9A9-1B8F-40A2-8052-CBF4FD9E3ECA}" type="pres">
      <dgm:prSet presAssocID="{CDDC9DB8-11D5-4204-8A27-12868355D3B4}" presName="tx1" presStyleLbl="revTx" presStyleIdx="2" presStyleCnt="5"/>
      <dgm:spPr/>
    </dgm:pt>
    <dgm:pt modelId="{50BEFD61-822D-46AF-9A78-7A08981F7EB0}" type="pres">
      <dgm:prSet presAssocID="{CDDC9DB8-11D5-4204-8A27-12868355D3B4}" presName="vert1" presStyleCnt="0"/>
      <dgm:spPr/>
    </dgm:pt>
    <dgm:pt modelId="{7F900C0D-6BEB-40AE-8D28-C17AC40B52D7}" type="pres">
      <dgm:prSet presAssocID="{2908ADD9-4D22-4C21-90C6-CE0E5FE17361}" presName="thickLine" presStyleLbl="alignNode1" presStyleIdx="3" presStyleCnt="5"/>
      <dgm:spPr/>
    </dgm:pt>
    <dgm:pt modelId="{59524A02-6583-4B46-BFA9-C65C109286B1}" type="pres">
      <dgm:prSet presAssocID="{2908ADD9-4D22-4C21-90C6-CE0E5FE17361}" presName="horz1" presStyleCnt="0"/>
      <dgm:spPr/>
    </dgm:pt>
    <dgm:pt modelId="{BB742AF2-A89A-46CB-A30A-C3315EE6CA79}" type="pres">
      <dgm:prSet presAssocID="{2908ADD9-4D22-4C21-90C6-CE0E5FE17361}" presName="tx1" presStyleLbl="revTx" presStyleIdx="3" presStyleCnt="5"/>
      <dgm:spPr/>
    </dgm:pt>
    <dgm:pt modelId="{B4CCF571-FC0B-4460-96A7-3F96CCC6929C}" type="pres">
      <dgm:prSet presAssocID="{2908ADD9-4D22-4C21-90C6-CE0E5FE17361}" presName="vert1" presStyleCnt="0"/>
      <dgm:spPr/>
    </dgm:pt>
    <dgm:pt modelId="{24BD5C2B-4DFA-480C-90BD-240E1F98AF29}" type="pres">
      <dgm:prSet presAssocID="{65BE83F8-3E0C-4CE8-A2A4-AB1582DF2743}" presName="thickLine" presStyleLbl="alignNode1" presStyleIdx="4" presStyleCnt="5"/>
      <dgm:spPr/>
    </dgm:pt>
    <dgm:pt modelId="{C4AE9526-4924-4D86-AFB2-BEB82C9EC90A}" type="pres">
      <dgm:prSet presAssocID="{65BE83F8-3E0C-4CE8-A2A4-AB1582DF2743}" presName="horz1" presStyleCnt="0"/>
      <dgm:spPr/>
    </dgm:pt>
    <dgm:pt modelId="{74B5992A-DD61-49EB-977A-15D00BCE8A8C}" type="pres">
      <dgm:prSet presAssocID="{65BE83F8-3E0C-4CE8-A2A4-AB1582DF2743}" presName="tx1" presStyleLbl="revTx" presStyleIdx="4" presStyleCnt="5"/>
      <dgm:spPr/>
    </dgm:pt>
    <dgm:pt modelId="{B9EB03BC-F7B5-4347-9F2E-19618F98D05F}" type="pres">
      <dgm:prSet presAssocID="{65BE83F8-3E0C-4CE8-A2A4-AB1582DF2743}" presName="vert1" presStyleCnt="0"/>
      <dgm:spPr/>
    </dgm:pt>
  </dgm:ptLst>
  <dgm:cxnLst>
    <dgm:cxn modelId="{072C2A06-42F3-400E-9A2F-24070A54CB52}" type="presOf" srcId="{037E02AF-5C71-485A-9EE8-82863E2E7543}" destId="{86C6CE1E-946F-49AE-A7D8-E1985FA28CEB}" srcOrd="0" destOrd="0" presId="urn:microsoft.com/office/officeart/2008/layout/LinedList"/>
    <dgm:cxn modelId="{15CCB023-72DD-4618-AEBB-AB83C7170C8D}" type="presOf" srcId="{DB2C6149-0684-4C50-9A5E-18E73823D47E}" destId="{6B7AA861-5AD9-42A4-BB16-449E3F8FD91B}" srcOrd="0" destOrd="0" presId="urn:microsoft.com/office/officeart/2008/layout/LinedList"/>
    <dgm:cxn modelId="{42DD772C-D79C-4000-B881-BC23E37D992F}" srcId="{037E02AF-5C71-485A-9EE8-82863E2E7543}" destId="{B94FC242-F152-4729-B268-2A6258974889}" srcOrd="1" destOrd="0" parTransId="{B89AB800-C8CF-4258-A652-BD9DA9E44ACD}" sibTransId="{D81E96F9-70CC-4B3F-99C2-D704F64A65E8}"/>
    <dgm:cxn modelId="{55F9E936-3CB1-49C1-9644-6F192919BCD5}" type="presOf" srcId="{65BE83F8-3E0C-4CE8-A2A4-AB1582DF2743}" destId="{74B5992A-DD61-49EB-977A-15D00BCE8A8C}" srcOrd="0" destOrd="0" presId="urn:microsoft.com/office/officeart/2008/layout/LinedList"/>
    <dgm:cxn modelId="{E1991245-46A4-44CF-9968-93A169F98FCC}" srcId="{037E02AF-5C71-485A-9EE8-82863E2E7543}" destId="{65BE83F8-3E0C-4CE8-A2A4-AB1582DF2743}" srcOrd="4" destOrd="0" parTransId="{E65517F1-7BA8-47E6-94AA-EAAB68CD9784}" sibTransId="{B00C5D35-FC58-42C9-84C3-4C82DB5ADE11}"/>
    <dgm:cxn modelId="{50463666-69C0-4B08-874F-A6EDFBBA167E}" type="presOf" srcId="{CDDC9DB8-11D5-4204-8A27-12868355D3B4}" destId="{B48FA9A9-1B8F-40A2-8052-CBF4FD9E3ECA}" srcOrd="0" destOrd="0" presId="urn:microsoft.com/office/officeart/2008/layout/LinedList"/>
    <dgm:cxn modelId="{9481E26F-B075-4634-8A1C-FF5AB100A62B}" srcId="{037E02AF-5C71-485A-9EE8-82863E2E7543}" destId="{CDDC9DB8-11D5-4204-8A27-12868355D3B4}" srcOrd="2" destOrd="0" parTransId="{1B9819B8-52C0-4428-8E12-56EB8A62E6E6}" sibTransId="{B1516EA9-492A-4C1B-8AE8-E31F5D1AEE31}"/>
    <dgm:cxn modelId="{BFA07355-0D59-4C4C-B702-E6B5553B4F73}" type="presOf" srcId="{2908ADD9-4D22-4C21-90C6-CE0E5FE17361}" destId="{BB742AF2-A89A-46CB-A30A-C3315EE6CA79}" srcOrd="0" destOrd="0" presId="urn:microsoft.com/office/officeart/2008/layout/LinedList"/>
    <dgm:cxn modelId="{35943393-D94A-4F0F-949D-1BC68A6F2411}" type="presOf" srcId="{B94FC242-F152-4729-B268-2A6258974889}" destId="{5A727C68-2C42-42BB-968C-E8B35E61F28D}" srcOrd="0" destOrd="0" presId="urn:microsoft.com/office/officeart/2008/layout/LinedList"/>
    <dgm:cxn modelId="{890D4CAA-A2BE-49F7-B716-6B3CA4618BFD}" srcId="{037E02AF-5C71-485A-9EE8-82863E2E7543}" destId="{DB2C6149-0684-4C50-9A5E-18E73823D47E}" srcOrd="0" destOrd="0" parTransId="{85A76D6D-4472-4972-B0DC-5BD4EEC59786}" sibTransId="{C77711B1-C396-4C67-B0C1-DA13ADC8EE10}"/>
    <dgm:cxn modelId="{E739F5D5-0753-46F7-AA04-0A166FFDADE2}" srcId="{037E02AF-5C71-485A-9EE8-82863E2E7543}" destId="{2908ADD9-4D22-4C21-90C6-CE0E5FE17361}" srcOrd="3" destOrd="0" parTransId="{6C1FBB87-447F-41A9-A7AF-7E29819DE4CB}" sibTransId="{1B690EB3-8C2F-4231-A817-E906A2F8565A}"/>
    <dgm:cxn modelId="{85CC7AA6-23A6-42FC-9704-7FDF5089752D}" type="presParOf" srcId="{86C6CE1E-946F-49AE-A7D8-E1985FA28CEB}" destId="{4DA5A5B0-B047-470F-A241-AA2582B5AB10}" srcOrd="0" destOrd="0" presId="urn:microsoft.com/office/officeart/2008/layout/LinedList"/>
    <dgm:cxn modelId="{AA601B89-71BE-459A-951D-DC4BC1C4A7EB}" type="presParOf" srcId="{86C6CE1E-946F-49AE-A7D8-E1985FA28CEB}" destId="{458F5FE0-FB00-498A-A8D8-7C3F9DDC0863}" srcOrd="1" destOrd="0" presId="urn:microsoft.com/office/officeart/2008/layout/LinedList"/>
    <dgm:cxn modelId="{72D93C01-057F-429A-A95F-8F7754BC6ABB}" type="presParOf" srcId="{458F5FE0-FB00-498A-A8D8-7C3F9DDC0863}" destId="{6B7AA861-5AD9-42A4-BB16-449E3F8FD91B}" srcOrd="0" destOrd="0" presId="urn:microsoft.com/office/officeart/2008/layout/LinedList"/>
    <dgm:cxn modelId="{487FB66A-B876-4B30-8CE5-F86A05EED671}" type="presParOf" srcId="{458F5FE0-FB00-498A-A8D8-7C3F9DDC0863}" destId="{D83D3365-4458-4DB6-8BCD-5A42B072C728}" srcOrd="1" destOrd="0" presId="urn:microsoft.com/office/officeart/2008/layout/LinedList"/>
    <dgm:cxn modelId="{AB5975B9-748D-4C0D-8366-2582815641EE}" type="presParOf" srcId="{86C6CE1E-946F-49AE-A7D8-E1985FA28CEB}" destId="{BA5CF0DE-A8C9-457E-90D4-0E10FA458CF7}" srcOrd="2" destOrd="0" presId="urn:microsoft.com/office/officeart/2008/layout/LinedList"/>
    <dgm:cxn modelId="{1C5BE58E-379F-4A31-8FEC-5FA8E2F5BF39}" type="presParOf" srcId="{86C6CE1E-946F-49AE-A7D8-E1985FA28CEB}" destId="{9DB6520E-FE91-4501-B0AE-23E8FF7C27E2}" srcOrd="3" destOrd="0" presId="urn:microsoft.com/office/officeart/2008/layout/LinedList"/>
    <dgm:cxn modelId="{964FE004-B6B8-4A0D-AB28-A66CAB7559EA}" type="presParOf" srcId="{9DB6520E-FE91-4501-B0AE-23E8FF7C27E2}" destId="{5A727C68-2C42-42BB-968C-E8B35E61F28D}" srcOrd="0" destOrd="0" presId="urn:microsoft.com/office/officeart/2008/layout/LinedList"/>
    <dgm:cxn modelId="{552C8D90-9D5A-4D64-9D56-FEDFACF0686C}" type="presParOf" srcId="{9DB6520E-FE91-4501-B0AE-23E8FF7C27E2}" destId="{CAFE9D9A-7A85-4B5C-A240-A92946DCE5FC}" srcOrd="1" destOrd="0" presId="urn:microsoft.com/office/officeart/2008/layout/LinedList"/>
    <dgm:cxn modelId="{127B16D3-FF6A-4D1A-8C80-A645D69E1D8E}" type="presParOf" srcId="{86C6CE1E-946F-49AE-A7D8-E1985FA28CEB}" destId="{3B7FD8F1-5BB5-4A54-A5FA-9CDAA6290D21}" srcOrd="4" destOrd="0" presId="urn:microsoft.com/office/officeart/2008/layout/LinedList"/>
    <dgm:cxn modelId="{59F240EA-47A9-4EBA-BBCE-738DABFBA78D}" type="presParOf" srcId="{86C6CE1E-946F-49AE-A7D8-E1985FA28CEB}" destId="{548E8E1B-FDEA-4DD2-835E-E9E95672D655}" srcOrd="5" destOrd="0" presId="urn:microsoft.com/office/officeart/2008/layout/LinedList"/>
    <dgm:cxn modelId="{D66424F9-36E4-4BEE-AB8D-5361B93FD82B}" type="presParOf" srcId="{548E8E1B-FDEA-4DD2-835E-E9E95672D655}" destId="{B48FA9A9-1B8F-40A2-8052-CBF4FD9E3ECA}" srcOrd="0" destOrd="0" presId="urn:microsoft.com/office/officeart/2008/layout/LinedList"/>
    <dgm:cxn modelId="{137D2232-ABF6-40D0-83DA-BDAB5E1DE501}" type="presParOf" srcId="{548E8E1B-FDEA-4DD2-835E-E9E95672D655}" destId="{50BEFD61-822D-46AF-9A78-7A08981F7EB0}" srcOrd="1" destOrd="0" presId="urn:microsoft.com/office/officeart/2008/layout/LinedList"/>
    <dgm:cxn modelId="{599D65F9-10F1-4C7D-A0EC-AAAB5C4779AC}" type="presParOf" srcId="{86C6CE1E-946F-49AE-A7D8-E1985FA28CEB}" destId="{7F900C0D-6BEB-40AE-8D28-C17AC40B52D7}" srcOrd="6" destOrd="0" presId="urn:microsoft.com/office/officeart/2008/layout/LinedList"/>
    <dgm:cxn modelId="{2EDC2B54-8178-4A20-A976-4E7466226F3E}" type="presParOf" srcId="{86C6CE1E-946F-49AE-A7D8-E1985FA28CEB}" destId="{59524A02-6583-4B46-BFA9-C65C109286B1}" srcOrd="7" destOrd="0" presId="urn:microsoft.com/office/officeart/2008/layout/LinedList"/>
    <dgm:cxn modelId="{6B7924D0-CE6B-4E9E-BCAD-29D20F8C8F7D}" type="presParOf" srcId="{59524A02-6583-4B46-BFA9-C65C109286B1}" destId="{BB742AF2-A89A-46CB-A30A-C3315EE6CA79}" srcOrd="0" destOrd="0" presId="urn:microsoft.com/office/officeart/2008/layout/LinedList"/>
    <dgm:cxn modelId="{97BA05C1-8D99-4C4B-9BE4-7584CC39149F}" type="presParOf" srcId="{59524A02-6583-4B46-BFA9-C65C109286B1}" destId="{B4CCF571-FC0B-4460-96A7-3F96CCC6929C}" srcOrd="1" destOrd="0" presId="urn:microsoft.com/office/officeart/2008/layout/LinedList"/>
    <dgm:cxn modelId="{8C01EB61-FC60-42BF-B8B1-F83F4B2F7CA1}" type="presParOf" srcId="{86C6CE1E-946F-49AE-A7D8-E1985FA28CEB}" destId="{24BD5C2B-4DFA-480C-90BD-240E1F98AF29}" srcOrd="8" destOrd="0" presId="urn:microsoft.com/office/officeart/2008/layout/LinedList"/>
    <dgm:cxn modelId="{1ECB56C8-B20D-410B-A7D0-D35CBD232D4C}" type="presParOf" srcId="{86C6CE1E-946F-49AE-A7D8-E1985FA28CEB}" destId="{C4AE9526-4924-4D86-AFB2-BEB82C9EC90A}" srcOrd="9" destOrd="0" presId="urn:microsoft.com/office/officeart/2008/layout/LinedList"/>
    <dgm:cxn modelId="{C2F6A1BF-522E-4335-B2F6-ADFD15E76DDA}" type="presParOf" srcId="{C4AE9526-4924-4D86-AFB2-BEB82C9EC90A}" destId="{74B5992A-DD61-49EB-977A-15D00BCE8A8C}" srcOrd="0" destOrd="0" presId="urn:microsoft.com/office/officeart/2008/layout/LinedList"/>
    <dgm:cxn modelId="{85B58714-CE82-4DB0-B2B0-0CD883C90B81}" type="presParOf" srcId="{C4AE9526-4924-4D86-AFB2-BEB82C9EC90A}" destId="{B9EB03BC-F7B5-4347-9F2E-19618F98D05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6A4857-041A-4959-9BC7-C4796EAE190A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1DA7C8D-D35E-45D5-9D27-09A006C98F6A}">
      <dgm:prSet/>
      <dgm:spPr/>
      <dgm:t>
        <a:bodyPr/>
        <a:lstStyle/>
        <a:p>
          <a:pPr algn="l"/>
          <a:r>
            <a:rPr lang="pt-BR" b="0" i="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De acordo com o PSM, quando um subsistema por algum motivo compromete outros é possível que a sustentabilidade de todo o sistema socioambiental envolvido seja afetada em longo prazo - De Raadt</a:t>
          </a:r>
          <a:endParaRPr lang="en-US" b="0" i="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gm:t>
    </dgm:pt>
    <dgm:pt modelId="{9CA3ACF6-ECE6-4FF7-A9C5-401E30FD7C81}" type="parTrans" cxnId="{FE7CA1EE-0EA8-4C40-A2C1-ADD5D252D5FC}">
      <dgm:prSet/>
      <dgm:spPr/>
      <dgm:t>
        <a:bodyPr/>
        <a:lstStyle/>
        <a:p>
          <a:endParaRPr lang="en-US"/>
        </a:p>
      </dgm:t>
    </dgm:pt>
    <dgm:pt modelId="{306D1034-7206-4563-A5BB-C9EC51900AF7}" type="sibTrans" cxnId="{FE7CA1EE-0EA8-4C40-A2C1-ADD5D252D5FC}">
      <dgm:prSet/>
      <dgm:spPr/>
      <dgm:t>
        <a:bodyPr/>
        <a:lstStyle/>
        <a:p>
          <a:endParaRPr lang="en-US"/>
        </a:p>
      </dgm:t>
    </dgm:pt>
    <dgm:pt modelId="{0C35B733-4FEE-4317-AA62-18D22821D212}">
      <dgm:prSet/>
      <dgm:spPr/>
      <dgm:t>
        <a:bodyPr/>
        <a:lstStyle/>
        <a:p>
          <a:pPr algn="r"/>
          <a:r>
            <a:rPr lang="pt-BR" i="1" dirty="0"/>
            <a:t>Portanto, a sustentabilidade de um sistema socioambiental está diretamente relacionada com a preservação da integridade e identidade de cada um de seus subsistemas</a:t>
          </a:r>
          <a:r>
            <a:rPr lang="pt-BR" dirty="0"/>
            <a:t>. </a:t>
          </a:r>
          <a:endParaRPr lang="en-US" dirty="0"/>
        </a:p>
      </dgm:t>
    </dgm:pt>
    <dgm:pt modelId="{5B3E10E9-3BDA-46DB-9E31-85FA52BC4F04}" type="parTrans" cxnId="{152013F5-7D17-4701-912A-132E774D861C}">
      <dgm:prSet/>
      <dgm:spPr/>
      <dgm:t>
        <a:bodyPr/>
        <a:lstStyle/>
        <a:p>
          <a:endParaRPr lang="en-US"/>
        </a:p>
      </dgm:t>
    </dgm:pt>
    <dgm:pt modelId="{26302C39-0E9F-4296-B4F9-C64BA7C30794}" type="sibTrans" cxnId="{152013F5-7D17-4701-912A-132E774D861C}">
      <dgm:prSet/>
      <dgm:spPr/>
      <dgm:t>
        <a:bodyPr/>
        <a:lstStyle/>
        <a:p>
          <a:endParaRPr lang="en-US"/>
        </a:p>
      </dgm:t>
    </dgm:pt>
    <dgm:pt modelId="{6DA2F9EB-A022-4B12-AC85-EDB835C89756}" type="pres">
      <dgm:prSet presAssocID="{CB6A4857-041A-4959-9BC7-C4796EAE190A}" presName="vert0" presStyleCnt="0">
        <dgm:presLayoutVars>
          <dgm:dir/>
          <dgm:animOne val="branch"/>
          <dgm:animLvl val="lvl"/>
        </dgm:presLayoutVars>
      </dgm:prSet>
      <dgm:spPr/>
    </dgm:pt>
    <dgm:pt modelId="{E71A6D03-33B9-44CC-8343-5821D9FF0B98}" type="pres">
      <dgm:prSet presAssocID="{21DA7C8D-D35E-45D5-9D27-09A006C98F6A}" presName="thickLine" presStyleLbl="alignNode1" presStyleIdx="0" presStyleCnt="2"/>
      <dgm:spPr/>
    </dgm:pt>
    <dgm:pt modelId="{76482F3F-1A19-43F4-A6EF-5B154611D224}" type="pres">
      <dgm:prSet presAssocID="{21DA7C8D-D35E-45D5-9D27-09A006C98F6A}" presName="horz1" presStyleCnt="0"/>
      <dgm:spPr/>
    </dgm:pt>
    <dgm:pt modelId="{848F429D-3B3B-4B55-B9F1-98054EF145A8}" type="pres">
      <dgm:prSet presAssocID="{21DA7C8D-D35E-45D5-9D27-09A006C98F6A}" presName="tx1" presStyleLbl="revTx" presStyleIdx="0" presStyleCnt="2"/>
      <dgm:spPr/>
    </dgm:pt>
    <dgm:pt modelId="{39A26965-87A3-4439-92DD-301C64AAD301}" type="pres">
      <dgm:prSet presAssocID="{21DA7C8D-D35E-45D5-9D27-09A006C98F6A}" presName="vert1" presStyleCnt="0"/>
      <dgm:spPr/>
    </dgm:pt>
    <dgm:pt modelId="{FDB81EA8-0365-400A-9BAF-151EEADA4215}" type="pres">
      <dgm:prSet presAssocID="{0C35B733-4FEE-4317-AA62-18D22821D212}" presName="thickLine" presStyleLbl="alignNode1" presStyleIdx="1" presStyleCnt="2"/>
      <dgm:spPr/>
    </dgm:pt>
    <dgm:pt modelId="{4D497FC3-01FC-4E3F-BE43-D5F2E7139579}" type="pres">
      <dgm:prSet presAssocID="{0C35B733-4FEE-4317-AA62-18D22821D212}" presName="horz1" presStyleCnt="0"/>
      <dgm:spPr/>
    </dgm:pt>
    <dgm:pt modelId="{816AA54A-432F-4F3A-86AE-4778044E1A97}" type="pres">
      <dgm:prSet presAssocID="{0C35B733-4FEE-4317-AA62-18D22821D212}" presName="tx1" presStyleLbl="revTx" presStyleIdx="1" presStyleCnt="2"/>
      <dgm:spPr/>
    </dgm:pt>
    <dgm:pt modelId="{88951E6E-53A3-48B0-8456-73610222D8F9}" type="pres">
      <dgm:prSet presAssocID="{0C35B733-4FEE-4317-AA62-18D22821D212}" presName="vert1" presStyleCnt="0"/>
      <dgm:spPr/>
    </dgm:pt>
  </dgm:ptLst>
  <dgm:cxnLst>
    <dgm:cxn modelId="{F31F3E28-23C8-4AE7-9254-305EBC88C601}" type="presOf" srcId="{CB6A4857-041A-4959-9BC7-C4796EAE190A}" destId="{6DA2F9EB-A022-4B12-AC85-EDB835C89756}" srcOrd="0" destOrd="0" presId="urn:microsoft.com/office/officeart/2008/layout/LinedList"/>
    <dgm:cxn modelId="{0E45417B-4166-41F1-82FF-B21ADF829546}" type="presOf" srcId="{21DA7C8D-D35E-45D5-9D27-09A006C98F6A}" destId="{848F429D-3B3B-4B55-B9F1-98054EF145A8}" srcOrd="0" destOrd="0" presId="urn:microsoft.com/office/officeart/2008/layout/LinedList"/>
    <dgm:cxn modelId="{A305DD94-0796-49B8-AA40-1A99982BDE65}" type="presOf" srcId="{0C35B733-4FEE-4317-AA62-18D22821D212}" destId="{816AA54A-432F-4F3A-86AE-4778044E1A97}" srcOrd="0" destOrd="0" presId="urn:microsoft.com/office/officeart/2008/layout/LinedList"/>
    <dgm:cxn modelId="{FE7CA1EE-0EA8-4C40-A2C1-ADD5D252D5FC}" srcId="{CB6A4857-041A-4959-9BC7-C4796EAE190A}" destId="{21DA7C8D-D35E-45D5-9D27-09A006C98F6A}" srcOrd="0" destOrd="0" parTransId="{9CA3ACF6-ECE6-4FF7-A9C5-401E30FD7C81}" sibTransId="{306D1034-7206-4563-A5BB-C9EC51900AF7}"/>
    <dgm:cxn modelId="{152013F5-7D17-4701-912A-132E774D861C}" srcId="{CB6A4857-041A-4959-9BC7-C4796EAE190A}" destId="{0C35B733-4FEE-4317-AA62-18D22821D212}" srcOrd="1" destOrd="0" parTransId="{5B3E10E9-3BDA-46DB-9E31-85FA52BC4F04}" sibTransId="{26302C39-0E9F-4296-B4F9-C64BA7C30794}"/>
    <dgm:cxn modelId="{CD08BC92-A35D-44D6-9FF0-28BE9526D6B2}" type="presParOf" srcId="{6DA2F9EB-A022-4B12-AC85-EDB835C89756}" destId="{E71A6D03-33B9-44CC-8343-5821D9FF0B98}" srcOrd="0" destOrd="0" presId="urn:microsoft.com/office/officeart/2008/layout/LinedList"/>
    <dgm:cxn modelId="{EB90AC93-45B0-4453-AE59-6D31147FCB2F}" type="presParOf" srcId="{6DA2F9EB-A022-4B12-AC85-EDB835C89756}" destId="{76482F3F-1A19-43F4-A6EF-5B154611D224}" srcOrd="1" destOrd="0" presId="urn:microsoft.com/office/officeart/2008/layout/LinedList"/>
    <dgm:cxn modelId="{209C9337-50E6-4C36-BB44-7847E1C461DB}" type="presParOf" srcId="{76482F3F-1A19-43F4-A6EF-5B154611D224}" destId="{848F429D-3B3B-4B55-B9F1-98054EF145A8}" srcOrd="0" destOrd="0" presId="urn:microsoft.com/office/officeart/2008/layout/LinedList"/>
    <dgm:cxn modelId="{0C363346-6F13-4557-B37A-C1A626C627EA}" type="presParOf" srcId="{76482F3F-1A19-43F4-A6EF-5B154611D224}" destId="{39A26965-87A3-4439-92DD-301C64AAD301}" srcOrd="1" destOrd="0" presId="urn:microsoft.com/office/officeart/2008/layout/LinedList"/>
    <dgm:cxn modelId="{9FFCDFC0-756A-4F0C-BD74-8280DEDC000B}" type="presParOf" srcId="{6DA2F9EB-A022-4B12-AC85-EDB835C89756}" destId="{FDB81EA8-0365-400A-9BAF-151EEADA4215}" srcOrd="2" destOrd="0" presId="urn:microsoft.com/office/officeart/2008/layout/LinedList"/>
    <dgm:cxn modelId="{49919607-E4A3-4A28-8E25-4677F06BD1D2}" type="presParOf" srcId="{6DA2F9EB-A022-4B12-AC85-EDB835C89756}" destId="{4D497FC3-01FC-4E3F-BE43-D5F2E7139579}" srcOrd="3" destOrd="0" presId="urn:microsoft.com/office/officeart/2008/layout/LinedList"/>
    <dgm:cxn modelId="{B5DD2BDA-B7B4-4661-8B2A-F8BDCC11809C}" type="presParOf" srcId="{4D497FC3-01FC-4E3F-BE43-D5F2E7139579}" destId="{816AA54A-432F-4F3A-86AE-4778044E1A97}" srcOrd="0" destOrd="0" presId="urn:microsoft.com/office/officeart/2008/layout/LinedList"/>
    <dgm:cxn modelId="{B4694BE2-303D-4D80-BB5A-7BBBC4A27B9B}" type="presParOf" srcId="{4D497FC3-01FC-4E3F-BE43-D5F2E7139579}" destId="{88951E6E-53A3-48B0-8456-73610222D8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7E02AF-5C71-485A-9EE8-82863E2E7543}" type="doc">
      <dgm:prSet loTypeId="urn:microsoft.com/office/officeart/2005/8/layout/default" loCatId="list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pt-BR"/>
        </a:p>
      </dgm:t>
    </dgm:pt>
    <dgm:pt modelId="{DB2C6149-0684-4C50-9A5E-18E73823D47E}">
      <dgm:prSet phldrT="[Texto]"/>
      <dgm:spPr/>
      <dgm:t>
        <a:bodyPr/>
        <a:lstStyle/>
        <a:p>
          <a:r>
            <a:rPr lang="pt-BR" dirty="0"/>
            <a:t>Interdisciplinaridade</a:t>
          </a:r>
        </a:p>
        <a:p>
          <a:r>
            <a:rPr lang="pt-BR" dirty="0"/>
            <a:t>Pensamento Sistêmico</a:t>
          </a:r>
        </a:p>
        <a:p>
          <a:r>
            <a:rPr lang="pt-BR" dirty="0"/>
            <a:t>X</a:t>
          </a:r>
        </a:p>
        <a:p>
          <a:r>
            <a:rPr lang="pt-BR" dirty="0" err="1"/>
            <a:t>Hiperespecialização</a:t>
          </a:r>
          <a:endParaRPr lang="pt-BR" dirty="0"/>
        </a:p>
      </dgm:t>
    </dgm:pt>
    <dgm:pt modelId="{85A76D6D-4472-4972-B0DC-5BD4EEC59786}" type="parTrans" cxnId="{890D4CAA-A2BE-49F7-B716-6B3CA4618BFD}">
      <dgm:prSet/>
      <dgm:spPr/>
      <dgm:t>
        <a:bodyPr/>
        <a:lstStyle/>
        <a:p>
          <a:endParaRPr lang="pt-BR"/>
        </a:p>
      </dgm:t>
    </dgm:pt>
    <dgm:pt modelId="{C77711B1-C396-4C67-B0C1-DA13ADC8EE10}" type="sibTrans" cxnId="{890D4CAA-A2BE-49F7-B716-6B3CA4618BFD}">
      <dgm:prSet/>
      <dgm:spPr/>
      <dgm:t>
        <a:bodyPr/>
        <a:lstStyle/>
        <a:p>
          <a:endParaRPr lang="pt-BR"/>
        </a:p>
      </dgm:t>
    </dgm:pt>
    <dgm:pt modelId="{A879C44C-EED1-43A7-8BF7-A65A94B0D815}" type="pres">
      <dgm:prSet presAssocID="{037E02AF-5C71-485A-9EE8-82863E2E7543}" presName="diagram" presStyleCnt="0">
        <dgm:presLayoutVars>
          <dgm:dir/>
          <dgm:resizeHandles val="exact"/>
        </dgm:presLayoutVars>
      </dgm:prSet>
      <dgm:spPr/>
    </dgm:pt>
    <dgm:pt modelId="{4AA53472-9B41-4BCC-8716-0B35EA1BEE20}" type="pres">
      <dgm:prSet presAssocID="{DB2C6149-0684-4C50-9A5E-18E73823D47E}" presName="node" presStyleLbl="node1" presStyleIdx="0" presStyleCnt="1">
        <dgm:presLayoutVars>
          <dgm:bulletEnabled val="1"/>
        </dgm:presLayoutVars>
      </dgm:prSet>
      <dgm:spPr/>
    </dgm:pt>
  </dgm:ptLst>
  <dgm:cxnLst>
    <dgm:cxn modelId="{7ACCA410-30EF-4E23-9092-34934D56DE20}" type="presOf" srcId="{037E02AF-5C71-485A-9EE8-82863E2E7543}" destId="{A879C44C-EED1-43A7-8BF7-A65A94B0D815}" srcOrd="0" destOrd="0" presId="urn:microsoft.com/office/officeart/2005/8/layout/default"/>
    <dgm:cxn modelId="{4577C574-CEA2-4B38-90DD-3F7C863A0516}" type="presOf" srcId="{DB2C6149-0684-4C50-9A5E-18E73823D47E}" destId="{4AA53472-9B41-4BCC-8716-0B35EA1BEE20}" srcOrd="0" destOrd="0" presId="urn:microsoft.com/office/officeart/2005/8/layout/default"/>
    <dgm:cxn modelId="{890D4CAA-A2BE-49F7-B716-6B3CA4618BFD}" srcId="{037E02AF-5C71-485A-9EE8-82863E2E7543}" destId="{DB2C6149-0684-4C50-9A5E-18E73823D47E}" srcOrd="0" destOrd="0" parTransId="{85A76D6D-4472-4972-B0DC-5BD4EEC59786}" sibTransId="{C77711B1-C396-4C67-B0C1-DA13ADC8EE10}"/>
    <dgm:cxn modelId="{BF912EDB-9592-47A1-A317-F15DC30EBD35}" type="presParOf" srcId="{A879C44C-EED1-43A7-8BF7-A65A94B0D815}" destId="{4AA53472-9B41-4BCC-8716-0B35EA1BEE20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BE65D1-8403-4A95-9798-FEAD46C72FFB}" type="doc">
      <dgm:prSet loTypeId="urn:microsoft.com/office/officeart/2008/layout/AlternatingPictureBlocks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pt-BR"/>
        </a:p>
      </dgm:t>
    </dgm:pt>
    <dgm:pt modelId="{5C517B8A-F0C0-42EB-B314-7759677176F2}">
      <dgm:prSet phldrT="[Texto]"/>
      <dgm:spPr/>
      <dgm:t>
        <a:bodyPr/>
        <a:lstStyle/>
        <a:p>
          <a:r>
            <a:rPr lang="pt-BR" dirty="0"/>
            <a:t>Ética</a:t>
          </a:r>
        </a:p>
      </dgm:t>
    </dgm:pt>
    <dgm:pt modelId="{DE0E69A3-9CF6-4C6F-8AC9-FD6D54DA5F48}" type="parTrans" cxnId="{3131F40F-E7C3-45EE-92A4-BAE31E12CCB8}">
      <dgm:prSet/>
      <dgm:spPr/>
      <dgm:t>
        <a:bodyPr/>
        <a:lstStyle/>
        <a:p>
          <a:endParaRPr lang="pt-BR"/>
        </a:p>
      </dgm:t>
    </dgm:pt>
    <dgm:pt modelId="{3C88A5E1-9CE0-4B8E-BDBD-BD3FB7A2BE20}" type="sibTrans" cxnId="{3131F40F-E7C3-45EE-92A4-BAE31E12CCB8}">
      <dgm:prSet/>
      <dgm:spPr/>
      <dgm:t>
        <a:bodyPr/>
        <a:lstStyle/>
        <a:p>
          <a:endParaRPr lang="pt-BR"/>
        </a:p>
      </dgm:t>
    </dgm:pt>
    <dgm:pt modelId="{1D3691DD-865D-4F84-982D-6AEC65DB0F6C}">
      <dgm:prSet phldrT="[Texto]"/>
      <dgm:spPr/>
      <dgm:t>
        <a:bodyPr/>
        <a:lstStyle/>
        <a:p>
          <a:r>
            <a:rPr lang="pt-BR" dirty="0"/>
            <a:t>Estética</a:t>
          </a:r>
        </a:p>
      </dgm:t>
    </dgm:pt>
    <dgm:pt modelId="{23F9FCB0-7D14-4374-8C1F-664E5F5C08D7}" type="parTrans" cxnId="{B24DA58D-5BC7-4697-9F77-05FF6B87B4E3}">
      <dgm:prSet/>
      <dgm:spPr/>
      <dgm:t>
        <a:bodyPr/>
        <a:lstStyle/>
        <a:p>
          <a:endParaRPr lang="pt-BR"/>
        </a:p>
      </dgm:t>
    </dgm:pt>
    <dgm:pt modelId="{DCE84411-2DEB-47CD-85F2-F8A8A48C5D44}" type="sibTrans" cxnId="{B24DA58D-5BC7-4697-9F77-05FF6B87B4E3}">
      <dgm:prSet/>
      <dgm:spPr/>
      <dgm:t>
        <a:bodyPr/>
        <a:lstStyle/>
        <a:p>
          <a:endParaRPr lang="pt-BR"/>
        </a:p>
      </dgm:t>
    </dgm:pt>
    <dgm:pt modelId="{6F5E9D33-DF58-4470-87BD-765139687DA3}">
      <dgm:prSet phldrT="[Texto]"/>
      <dgm:spPr/>
      <dgm:t>
        <a:bodyPr/>
        <a:lstStyle/>
        <a:p>
          <a:r>
            <a:rPr lang="pt-BR" dirty="0"/>
            <a:t>Jurídica</a:t>
          </a:r>
        </a:p>
      </dgm:t>
    </dgm:pt>
    <dgm:pt modelId="{B574ED7F-929F-4A24-855A-EDFDCC2D6844}" type="parTrans" cxnId="{47D0F82F-87FD-4145-8FAA-1C4351CE5A9F}">
      <dgm:prSet/>
      <dgm:spPr/>
      <dgm:t>
        <a:bodyPr/>
        <a:lstStyle/>
        <a:p>
          <a:endParaRPr lang="pt-BR"/>
        </a:p>
      </dgm:t>
    </dgm:pt>
    <dgm:pt modelId="{89928CEE-A69D-4CE8-9FFE-81C5C62A9219}" type="sibTrans" cxnId="{47D0F82F-87FD-4145-8FAA-1C4351CE5A9F}">
      <dgm:prSet/>
      <dgm:spPr/>
      <dgm:t>
        <a:bodyPr/>
        <a:lstStyle/>
        <a:p>
          <a:endParaRPr lang="pt-BR"/>
        </a:p>
      </dgm:t>
    </dgm:pt>
    <dgm:pt modelId="{3D8A9A0F-1F30-4939-B6B6-1EC0BB423DC2}">
      <dgm:prSet phldrT="[Texto]"/>
      <dgm:spPr/>
      <dgm:t>
        <a:bodyPr/>
        <a:lstStyle/>
        <a:p>
          <a:r>
            <a:rPr lang="pt-BR" dirty="0"/>
            <a:t>Operacional</a:t>
          </a:r>
        </a:p>
      </dgm:t>
    </dgm:pt>
    <dgm:pt modelId="{812FDD03-89BA-4ACA-B4CD-2538488791EB}" type="parTrans" cxnId="{AC072F1E-429D-4C46-B824-BAC64B0018CD}">
      <dgm:prSet/>
      <dgm:spPr/>
      <dgm:t>
        <a:bodyPr/>
        <a:lstStyle/>
        <a:p>
          <a:endParaRPr lang="pt-BR"/>
        </a:p>
      </dgm:t>
    </dgm:pt>
    <dgm:pt modelId="{96760E61-1CB1-4D73-81CD-9AFA715D2E01}" type="sibTrans" cxnId="{AC072F1E-429D-4C46-B824-BAC64B0018CD}">
      <dgm:prSet/>
      <dgm:spPr/>
      <dgm:t>
        <a:bodyPr/>
        <a:lstStyle/>
        <a:p>
          <a:endParaRPr lang="pt-BR"/>
        </a:p>
      </dgm:t>
    </dgm:pt>
    <dgm:pt modelId="{CF60B598-0BB3-4314-A0D5-14E8E6F3EA08}">
      <dgm:prSet phldrT="[Texto]"/>
      <dgm:spPr/>
      <dgm:t>
        <a:bodyPr/>
        <a:lstStyle/>
        <a:p>
          <a:r>
            <a:rPr lang="pt-BR" dirty="0"/>
            <a:t>Econômica</a:t>
          </a:r>
        </a:p>
      </dgm:t>
    </dgm:pt>
    <dgm:pt modelId="{3C837025-6A81-4FF3-972E-C5E26D8720B7}" type="parTrans" cxnId="{60E15A9A-64B7-4014-A477-FC35E0023F46}">
      <dgm:prSet/>
      <dgm:spPr/>
      <dgm:t>
        <a:bodyPr/>
        <a:lstStyle/>
        <a:p>
          <a:endParaRPr lang="pt-BR"/>
        </a:p>
      </dgm:t>
    </dgm:pt>
    <dgm:pt modelId="{C2DF5152-52EE-4513-B52F-AA9B88623585}" type="sibTrans" cxnId="{60E15A9A-64B7-4014-A477-FC35E0023F46}">
      <dgm:prSet/>
      <dgm:spPr/>
      <dgm:t>
        <a:bodyPr/>
        <a:lstStyle/>
        <a:p>
          <a:endParaRPr lang="pt-BR"/>
        </a:p>
      </dgm:t>
    </dgm:pt>
    <dgm:pt modelId="{1DA97514-67AC-472C-80CC-7733F4D46959}">
      <dgm:prSet phldrT="[Texto]"/>
      <dgm:spPr/>
      <dgm:t>
        <a:bodyPr/>
        <a:lstStyle/>
        <a:p>
          <a:r>
            <a:rPr lang="pt-BR" dirty="0"/>
            <a:t>Social</a:t>
          </a:r>
        </a:p>
      </dgm:t>
    </dgm:pt>
    <dgm:pt modelId="{4474806C-54EE-4F4C-9B07-F976AEB0D816}" type="parTrans" cxnId="{7A9D1934-2842-44D4-A93C-5F32AB356DBB}">
      <dgm:prSet/>
      <dgm:spPr/>
      <dgm:t>
        <a:bodyPr/>
        <a:lstStyle/>
        <a:p>
          <a:endParaRPr lang="pt-BR"/>
        </a:p>
      </dgm:t>
    </dgm:pt>
    <dgm:pt modelId="{7981AE10-9916-4631-A2A1-EFC5111EA5B4}" type="sibTrans" cxnId="{7A9D1934-2842-44D4-A93C-5F32AB356DBB}">
      <dgm:prSet/>
      <dgm:spPr/>
      <dgm:t>
        <a:bodyPr/>
        <a:lstStyle/>
        <a:p>
          <a:endParaRPr lang="pt-BR"/>
        </a:p>
      </dgm:t>
    </dgm:pt>
    <dgm:pt modelId="{95F9FD61-7D2D-48C7-892B-B831FC3C59B6}">
      <dgm:prSet phldrT="[Texto]"/>
      <dgm:spPr/>
      <dgm:t>
        <a:bodyPr/>
        <a:lstStyle/>
        <a:p>
          <a:r>
            <a:rPr lang="pt-BR" dirty="0"/>
            <a:t>Epistêmica</a:t>
          </a:r>
        </a:p>
      </dgm:t>
    </dgm:pt>
    <dgm:pt modelId="{64CC71A1-B4A2-416F-B4ED-963006721D0F}" type="parTrans" cxnId="{B2610906-0ED5-405D-B9F9-2600B2C34AC3}">
      <dgm:prSet/>
      <dgm:spPr/>
      <dgm:t>
        <a:bodyPr/>
        <a:lstStyle/>
        <a:p>
          <a:endParaRPr lang="pt-BR"/>
        </a:p>
      </dgm:t>
    </dgm:pt>
    <dgm:pt modelId="{9B985775-3BE4-4606-B200-41FD71BDD4F9}" type="sibTrans" cxnId="{B2610906-0ED5-405D-B9F9-2600B2C34AC3}">
      <dgm:prSet/>
      <dgm:spPr/>
      <dgm:t>
        <a:bodyPr/>
        <a:lstStyle/>
        <a:p>
          <a:endParaRPr lang="pt-BR"/>
        </a:p>
      </dgm:t>
    </dgm:pt>
    <dgm:pt modelId="{7A021C63-380C-499B-9D59-CD6672125E0B}">
      <dgm:prSet phldrT="[Texto]"/>
      <dgm:spPr/>
      <dgm:t>
        <a:bodyPr/>
        <a:lstStyle/>
        <a:p>
          <a:r>
            <a:rPr lang="pt-BR" dirty="0"/>
            <a:t>Simbólica-Informacional</a:t>
          </a:r>
        </a:p>
      </dgm:t>
    </dgm:pt>
    <dgm:pt modelId="{C175244B-EEDD-4BB3-AB7A-0C2E905AB04D}" type="parTrans" cxnId="{77839162-8475-4A67-913A-AAD19602053B}">
      <dgm:prSet/>
      <dgm:spPr/>
      <dgm:t>
        <a:bodyPr/>
        <a:lstStyle/>
        <a:p>
          <a:endParaRPr lang="pt-BR"/>
        </a:p>
      </dgm:t>
    </dgm:pt>
    <dgm:pt modelId="{5AF36ED1-26FA-49E8-84AA-FF161DB8280C}" type="sibTrans" cxnId="{77839162-8475-4A67-913A-AAD19602053B}">
      <dgm:prSet/>
      <dgm:spPr/>
      <dgm:t>
        <a:bodyPr/>
        <a:lstStyle/>
        <a:p>
          <a:endParaRPr lang="pt-BR"/>
        </a:p>
      </dgm:t>
    </dgm:pt>
    <dgm:pt modelId="{EF139595-83E5-46C3-88B2-A0A39C29A65B}" type="pres">
      <dgm:prSet presAssocID="{F3BE65D1-8403-4A95-9798-FEAD46C72FFB}" presName="linearFlow" presStyleCnt="0">
        <dgm:presLayoutVars>
          <dgm:dir/>
          <dgm:resizeHandles val="exact"/>
        </dgm:presLayoutVars>
      </dgm:prSet>
      <dgm:spPr/>
    </dgm:pt>
    <dgm:pt modelId="{F5209B25-38B1-481A-9DAE-EF3D37FFC8B4}" type="pres">
      <dgm:prSet presAssocID="{5C517B8A-F0C0-42EB-B314-7759677176F2}" presName="comp" presStyleCnt="0"/>
      <dgm:spPr/>
    </dgm:pt>
    <dgm:pt modelId="{49DECDE0-5CE1-41EE-B843-C17E13975AE2}" type="pres">
      <dgm:prSet presAssocID="{5C517B8A-F0C0-42EB-B314-7759677176F2}" presName="rect2" presStyleLbl="node1" presStyleIdx="0" presStyleCnt="8">
        <dgm:presLayoutVars>
          <dgm:bulletEnabled val="1"/>
        </dgm:presLayoutVars>
      </dgm:prSet>
      <dgm:spPr/>
    </dgm:pt>
    <dgm:pt modelId="{68AD87E6-7F9A-4902-80F4-71C12B109254}" type="pres">
      <dgm:prSet presAssocID="{5C517B8A-F0C0-42EB-B314-7759677176F2}" presName="rect1" presStyleLbl="ln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A74A1A39-9FFB-4655-8CF6-BFF26FE2A3E7}" type="pres">
      <dgm:prSet presAssocID="{3C88A5E1-9CE0-4B8E-BDBD-BD3FB7A2BE20}" presName="sibTrans" presStyleCnt="0"/>
      <dgm:spPr/>
    </dgm:pt>
    <dgm:pt modelId="{5F73CD19-905D-414D-91C8-75A83E7D9B7F}" type="pres">
      <dgm:prSet presAssocID="{1D3691DD-865D-4F84-982D-6AEC65DB0F6C}" presName="comp" presStyleCnt="0"/>
      <dgm:spPr/>
    </dgm:pt>
    <dgm:pt modelId="{BF421ACC-5836-4DB2-8B24-8DAD0FA1B877}" type="pres">
      <dgm:prSet presAssocID="{1D3691DD-865D-4F84-982D-6AEC65DB0F6C}" presName="rect2" presStyleLbl="node1" presStyleIdx="1" presStyleCnt="8">
        <dgm:presLayoutVars>
          <dgm:bulletEnabled val="1"/>
        </dgm:presLayoutVars>
      </dgm:prSet>
      <dgm:spPr/>
    </dgm:pt>
    <dgm:pt modelId="{3B628EAF-AF09-4948-82BA-ACF0A2017F84}" type="pres">
      <dgm:prSet presAssocID="{1D3691DD-865D-4F84-982D-6AEC65DB0F6C}" presName="rect1" presStyleLbl="lnNod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12B2B4F7-97D1-4E10-9E15-7141FF07C3DB}" type="pres">
      <dgm:prSet presAssocID="{DCE84411-2DEB-47CD-85F2-F8A8A48C5D44}" presName="sibTrans" presStyleCnt="0"/>
      <dgm:spPr/>
    </dgm:pt>
    <dgm:pt modelId="{AD7800A7-4C82-4B16-8E4B-091494BE22C8}" type="pres">
      <dgm:prSet presAssocID="{6F5E9D33-DF58-4470-87BD-765139687DA3}" presName="comp" presStyleCnt="0"/>
      <dgm:spPr/>
    </dgm:pt>
    <dgm:pt modelId="{5BA33836-586B-47FA-AC23-F107B0584007}" type="pres">
      <dgm:prSet presAssocID="{6F5E9D33-DF58-4470-87BD-765139687DA3}" presName="rect2" presStyleLbl="node1" presStyleIdx="2" presStyleCnt="8">
        <dgm:presLayoutVars>
          <dgm:bulletEnabled val="1"/>
        </dgm:presLayoutVars>
      </dgm:prSet>
      <dgm:spPr/>
    </dgm:pt>
    <dgm:pt modelId="{9A90B764-B750-4DD9-9CC8-FA799A7AD21E}" type="pres">
      <dgm:prSet presAssocID="{6F5E9D33-DF58-4470-87BD-765139687DA3}" presName="rect1" presStyleLbl="lnNod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C0E5AE0D-0371-4EDB-BE43-49776ED85FBE}" type="pres">
      <dgm:prSet presAssocID="{89928CEE-A69D-4CE8-9FFE-81C5C62A9219}" presName="sibTrans" presStyleCnt="0"/>
      <dgm:spPr/>
    </dgm:pt>
    <dgm:pt modelId="{E0102309-3F62-4EA5-8C3D-FEF34DE0761F}" type="pres">
      <dgm:prSet presAssocID="{3D8A9A0F-1F30-4939-B6B6-1EC0BB423DC2}" presName="comp" presStyleCnt="0"/>
      <dgm:spPr/>
    </dgm:pt>
    <dgm:pt modelId="{8017EA68-16FB-4F3E-985D-6176C1AE7EE1}" type="pres">
      <dgm:prSet presAssocID="{3D8A9A0F-1F30-4939-B6B6-1EC0BB423DC2}" presName="rect2" presStyleLbl="node1" presStyleIdx="3" presStyleCnt="8">
        <dgm:presLayoutVars>
          <dgm:bulletEnabled val="1"/>
        </dgm:presLayoutVars>
      </dgm:prSet>
      <dgm:spPr/>
    </dgm:pt>
    <dgm:pt modelId="{C6C119A0-8070-46D4-828F-4C380873CC2D}" type="pres">
      <dgm:prSet presAssocID="{3D8A9A0F-1F30-4939-B6B6-1EC0BB423DC2}" presName="rect1" presStyleLbl="lnNod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E988F62E-937A-4789-98C2-210AFD4CB77D}" type="pres">
      <dgm:prSet presAssocID="{96760E61-1CB1-4D73-81CD-9AFA715D2E01}" presName="sibTrans" presStyleCnt="0"/>
      <dgm:spPr/>
    </dgm:pt>
    <dgm:pt modelId="{1EE1B304-BC63-4615-B229-06ADF69965BC}" type="pres">
      <dgm:prSet presAssocID="{CF60B598-0BB3-4314-A0D5-14E8E6F3EA08}" presName="comp" presStyleCnt="0"/>
      <dgm:spPr/>
    </dgm:pt>
    <dgm:pt modelId="{96C4C272-FE19-4EFF-99FF-9C51128D4CF4}" type="pres">
      <dgm:prSet presAssocID="{CF60B598-0BB3-4314-A0D5-14E8E6F3EA08}" presName="rect2" presStyleLbl="node1" presStyleIdx="4" presStyleCnt="8">
        <dgm:presLayoutVars>
          <dgm:bulletEnabled val="1"/>
        </dgm:presLayoutVars>
      </dgm:prSet>
      <dgm:spPr/>
    </dgm:pt>
    <dgm:pt modelId="{671D3332-A572-41E5-B08F-9DCD59458532}" type="pres">
      <dgm:prSet presAssocID="{CF60B598-0BB3-4314-A0D5-14E8E6F3EA08}" presName="rect1" presStyleLbl="lnNod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B7976E69-3C4C-4742-B932-C35FA8AD4E39}" type="pres">
      <dgm:prSet presAssocID="{C2DF5152-52EE-4513-B52F-AA9B88623585}" presName="sibTrans" presStyleCnt="0"/>
      <dgm:spPr/>
    </dgm:pt>
    <dgm:pt modelId="{043B3F59-6ABC-42E1-92CE-68028217DEFB}" type="pres">
      <dgm:prSet presAssocID="{1DA97514-67AC-472C-80CC-7733F4D46959}" presName="comp" presStyleCnt="0"/>
      <dgm:spPr/>
    </dgm:pt>
    <dgm:pt modelId="{EE9FE155-D8F5-431B-95A8-8AA047083CE4}" type="pres">
      <dgm:prSet presAssocID="{1DA97514-67AC-472C-80CC-7733F4D46959}" presName="rect2" presStyleLbl="node1" presStyleIdx="5" presStyleCnt="8">
        <dgm:presLayoutVars>
          <dgm:bulletEnabled val="1"/>
        </dgm:presLayoutVars>
      </dgm:prSet>
      <dgm:spPr/>
    </dgm:pt>
    <dgm:pt modelId="{15E7359A-A517-4B0A-B8C6-8D3CC7D12714}" type="pres">
      <dgm:prSet presAssocID="{1DA97514-67AC-472C-80CC-7733F4D46959}" presName="rect1" presStyleLbl="lnNod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061B8DDA-3575-4F28-BF54-84EE7AE7F8E6}" type="pres">
      <dgm:prSet presAssocID="{7981AE10-9916-4631-A2A1-EFC5111EA5B4}" presName="sibTrans" presStyleCnt="0"/>
      <dgm:spPr/>
    </dgm:pt>
    <dgm:pt modelId="{A62DAD9D-04A2-4AE4-981B-04EC6C257BFF}" type="pres">
      <dgm:prSet presAssocID="{95F9FD61-7D2D-48C7-892B-B831FC3C59B6}" presName="comp" presStyleCnt="0"/>
      <dgm:spPr/>
    </dgm:pt>
    <dgm:pt modelId="{B61EF124-141F-457A-A278-3D406ED8B84F}" type="pres">
      <dgm:prSet presAssocID="{95F9FD61-7D2D-48C7-892B-B831FC3C59B6}" presName="rect2" presStyleLbl="node1" presStyleIdx="6" presStyleCnt="8">
        <dgm:presLayoutVars>
          <dgm:bulletEnabled val="1"/>
        </dgm:presLayoutVars>
      </dgm:prSet>
      <dgm:spPr/>
    </dgm:pt>
    <dgm:pt modelId="{0E767134-3EBB-4293-B747-25D300508836}" type="pres">
      <dgm:prSet presAssocID="{95F9FD61-7D2D-48C7-892B-B831FC3C59B6}" presName="rect1" presStyleLbl="lnNod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D1AA885C-1519-4138-A8D3-158F4AF3BFAE}" type="pres">
      <dgm:prSet presAssocID="{9B985775-3BE4-4606-B200-41FD71BDD4F9}" presName="sibTrans" presStyleCnt="0"/>
      <dgm:spPr/>
    </dgm:pt>
    <dgm:pt modelId="{83C4DA82-F470-4D36-B81E-B01D7879C50C}" type="pres">
      <dgm:prSet presAssocID="{7A021C63-380C-499B-9D59-CD6672125E0B}" presName="comp" presStyleCnt="0"/>
      <dgm:spPr/>
    </dgm:pt>
    <dgm:pt modelId="{00114AC1-7B4C-43EE-912D-0C45933E74CC}" type="pres">
      <dgm:prSet presAssocID="{7A021C63-380C-499B-9D59-CD6672125E0B}" presName="rect2" presStyleLbl="node1" presStyleIdx="7" presStyleCnt="8">
        <dgm:presLayoutVars>
          <dgm:bulletEnabled val="1"/>
        </dgm:presLayoutVars>
      </dgm:prSet>
      <dgm:spPr/>
    </dgm:pt>
    <dgm:pt modelId="{D6B1A091-0EF8-4CE5-884E-CFF621DEFC49}" type="pres">
      <dgm:prSet presAssocID="{7A021C63-380C-499B-9D59-CD6672125E0B}" presName="rect1" presStyleLbl="lnNod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</dgm:ptLst>
  <dgm:cxnLst>
    <dgm:cxn modelId="{B2610906-0ED5-405D-B9F9-2600B2C34AC3}" srcId="{F3BE65D1-8403-4A95-9798-FEAD46C72FFB}" destId="{95F9FD61-7D2D-48C7-892B-B831FC3C59B6}" srcOrd="6" destOrd="0" parTransId="{64CC71A1-B4A2-416F-B4ED-963006721D0F}" sibTransId="{9B985775-3BE4-4606-B200-41FD71BDD4F9}"/>
    <dgm:cxn modelId="{029D1807-A9DA-403A-A2F3-32D1A5CD4F33}" type="presOf" srcId="{3D8A9A0F-1F30-4939-B6B6-1EC0BB423DC2}" destId="{8017EA68-16FB-4F3E-985D-6176C1AE7EE1}" srcOrd="0" destOrd="0" presId="urn:microsoft.com/office/officeart/2008/layout/AlternatingPictureBlocks"/>
    <dgm:cxn modelId="{3131F40F-E7C3-45EE-92A4-BAE31E12CCB8}" srcId="{F3BE65D1-8403-4A95-9798-FEAD46C72FFB}" destId="{5C517B8A-F0C0-42EB-B314-7759677176F2}" srcOrd="0" destOrd="0" parTransId="{DE0E69A3-9CF6-4C6F-8AC9-FD6D54DA5F48}" sibTransId="{3C88A5E1-9CE0-4B8E-BDBD-BD3FB7A2BE20}"/>
    <dgm:cxn modelId="{AC072F1E-429D-4C46-B824-BAC64B0018CD}" srcId="{F3BE65D1-8403-4A95-9798-FEAD46C72FFB}" destId="{3D8A9A0F-1F30-4939-B6B6-1EC0BB423DC2}" srcOrd="3" destOrd="0" parTransId="{812FDD03-89BA-4ACA-B4CD-2538488791EB}" sibTransId="{96760E61-1CB1-4D73-81CD-9AFA715D2E01}"/>
    <dgm:cxn modelId="{4090DC2B-CCFA-4E47-9F81-54DAC85D88E5}" type="presOf" srcId="{F3BE65D1-8403-4A95-9798-FEAD46C72FFB}" destId="{EF139595-83E5-46C3-88B2-A0A39C29A65B}" srcOrd="0" destOrd="0" presId="urn:microsoft.com/office/officeart/2008/layout/AlternatingPictureBlocks"/>
    <dgm:cxn modelId="{47D0F82F-87FD-4145-8FAA-1C4351CE5A9F}" srcId="{F3BE65D1-8403-4A95-9798-FEAD46C72FFB}" destId="{6F5E9D33-DF58-4470-87BD-765139687DA3}" srcOrd="2" destOrd="0" parTransId="{B574ED7F-929F-4A24-855A-EDFDCC2D6844}" sibTransId="{89928CEE-A69D-4CE8-9FFE-81C5C62A9219}"/>
    <dgm:cxn modelId="{7A9D1934-2842-44D4-A93C-5F32AB356DBB}" srcId="{F3BE65D1-8403-4A95-9798-FEAD46C72FFB}" destId="{1DA97514-67AC-472C-80CC-7733F4D46959}" srcOrd="5" destOrd="0" parTransId="{4474806C-54EE-4F4C-9B07-F976AEB0D816}" sibTransId="{7981AE10-9916-4631-A2A1-EFC5111EA5B4}"/>
    <dgm:cxn modelId="{77839162-8475-4A67-913A-AAD19602053B}" srcId="{F3BE65D1-8403-4A95-9798-FEAD46C72FFB}" destId="{7A021C63-380C-499B-9D59-CD6672125E0B}" srcOrd="7" destOrd="0" parTransId="{C175244B-EEDD-4BB3-AB7A-0C2E905AB04D}" sibTransId="{5AF36ED1-26FA-49E8-84AA-FF161DB8280C}"/>
    <dgm:cxn modelId="{8EC3D865-4A84-4983-A362-1BE044A0E8AA}" type="presOf" srcId="{CF60B598-0BB3-4314-A0D5-14E8E6F3EA08}" destId="{96C4C272-FE19-4EFF-99FF-9C51128D4CF4}" srcOrd="0" destOrd="0" presId="urn:microsoft.com/office/officeart/2008/layout/AlternatingPictureBlocks"/>
    <dgm:cxn modelId="{29B90183-B8A1-4EED-9B8A-D03A7C5C516A}" type="presOf" srcId="{7A021C63-380C-499B-9D59-CD6672125E0B}" destId="{00114AC1-7B4C-43EE-912D-0C45933E74CC}" srcOrd="0" destOrd="0" presId="urn:microsoft.com/office/officeart/2008/layout/AlternatingPictureBlocks"/>
    <dgm:cxn modelId="{B24DA58D-5BC7-4697-9F77-05FF6B87B4E3}" srcId="{F3BE65D1-8403-4A95-9798-FEAD46C72FFB}" destId="{1D3691DD-865D-4F84-982D-6AEC65DB0F6C}" srcOrd="1" destOrd="0" parTransId="{23F9FCB0-7D14-4374-8C1F-664E5F5C08D7}" sibTransId="{DCE84411-2DEB-47CD-85F2-F8A8A48C5D44}"/>
    <dgm:cxn modelId="{60E15A9A-64B7-4014-A477-FC35E0023F46}" srcId="{F3BE65D1-8403-4A95-9798-FEAD46C72FFB}" destId="{CF60B598-0BB3-4314-A0D5-14E8E6F3EA08}" srcOrd="4" destOrd="0" parTransId="{3C837025-6A81-4FF3-972E-C5E26D8720B7}" sibTransId="{C2DF5152-52EE-4513-B52F-AA9B88623585}"/>
    <dgm:cxn modelId="{3ED4B6A1-02A2-45EA-9CFA-B9AA51570CB7}" type="presOf" srcId="{6F5E9D33-DF58-4470-87BD-765139687DA3}" destId="{5BA33836-586B-47FA-AC23-F107B0584007}" srcOrd="0" destOrd="0" presId="urn:microsoft.com/office/officeart/2008/layout/AlternatingPictureBlocks"/>
    <dgm:cxn modelId="{499349B0-F1CF-474F-97DB-638E0455B992}" type="presOf" srcId="{5C517B8A-F0C0-42EB-B314-7759677176F2}" destId="{49DECDE0-5CE1-41EE-B843-C17E13975AE2}" srcOrd="0" destOrd="0" presId="urn:microsoft.com/office/officeart/2008/layout/AlternatingPictureBlocks"/>
    <dgm:cxn modelId="{E3E1A2B6-9548-41D8-B5F7-C4164CF7CDD4}" type="presOf" srcId="{95F9FD61-7D2D-48C7-892B-B831FC3C59B6}" destId="{B61EF124-141F-457A-A278-3D406ED8B84F}" srcOrd="0" destOrd="0" presId="urn:microsoft.com/office/officeart/2008/layout/AlternatingPictureBlocks"/>
    <dgm:cxn modelId="{0DAF39D7-9F03-4A56-A365-273FC951E402}" type="presOf" srcId="{1D3691DD-865D-4F84-982D-6AEC65DB0F6C}" destId="{BF421ACC-5836-4DB2-8B24-8DAD0FA1B877}" srcOrd="0" destOrd="0" presId="urn:microsoft.com/office/officeart/2008/layout/AlternatingPictureBlocks"/>
    <dgm:cxn modelId="{0BD085E7-52D8-476D-BAE6-600143C8E06B}" type="presOf" srcId="{1DA97514-67AC-472C-80CC-7733F4D46959}" destId="{EE9FE155-D8F5-431B-95A8-8AA047083CE4}" srcOrd="0" destOrd="0" presId="urn:microsoft.com/office/officeart/2008/layout/AlternatingPictureBlocks"/>
    <dgm:cxn modelId="{E99CA0AC-AD2C-4CB2-963D-A88686571A90}" type="presParOf" srcId="{EF139595-83E5-46C3-88B2-A0A39C29A65B}" destId="{F5209B25-38B1-481A-9DAE-EF3D37FFC8B4}" srcOrd="0" destOrd="0" presId="urn:microsoft.com/office/officeart/2008/layout/AlternatingPictureBlocks"/>
    <dgm:cxn modelId="{E8C02470-6821-4BC8-B15A-A8A6169EA90A}" type="presParOf" srcId="{F5209B25-38B1-481A-9DAE-EF3D37FFC8B4}" destId="{49DECDE0-5CE1-41EE-B843-C17E13975AE2}" srcOrd="0" destOrd="0" presId="urn:microsoft.com/office/officeart/2008/layout/AlternatingPictureBlocks"/>
    <dgm:cxn modelId="{D01923B0-F464-499E-BB27-E6DF19D29C10}" type="presParOf" srcId="{F5209B25-38B1-481A-9DAE-EF3D37FFC8B4}" destId="{68AD87E6-7F9A-4902-80F4-71C12B109254}" srcOrd="1" destOrd="0" presId="urn:microsoft.com/office/officeart/2008/layout/AlternatingPictureBlocks"/>
    <dgm:cxn modelId="{51199876-247E-408C-9526-0406CC78786A}" type="presParOf" srcId="{EF139595-83E5-46C3-88B2-A0A39C29A65B}" destId="{A74A1A39-9FFB-4655-8CF6-BFF26FE2A3E7}" srcOrd="1" destOrd="0" presId="urn:microsoft.com/office/officeart/2008/layout/AlternatingPictureBlocks"/>
    <dgm:cxn modelId="{E2F5EAE1-7339-4C34-829E-1182A05F427C}" type="presParOf" srcId="{EF139595-83E5-46C3-88B2-A0A39C29A65B}" destId="{5F73CD19-905D-414D-91C8-75A83E7D9B7F}" srcOrd="2" destOrd="0" presId="urn:microsoft.com/office/officeart/2008/layout/AlternatingPictureBlocks"/>
    <dgm:cxn modelId="{8EAD6DFB-9956-42F5-828F-D453E5C5FDFB}" type="presParOf" srcId="{5F73CD19-905D-414D-91C8-75A83E7D9B7F}" destId="{BF421ACC-5836-4DB2-8B24-8DAD0FA1B877}" srcOrd="0" destOrd="0" presId="urn:microsoft.com/office/officeart/2008/layout/AlternatingPictureBlocks"/>
    <dgm:cxn modelId="{78A52CBD-0F0F-49A0-A15B-317A592F4AF2}" type="presParOf" srcId="{5F73CD19-905D-414D-91C8-75A83E7D9B7F}" destId="{3B628EAF-AF09-4948-82BA-ACF0A2017F84}" srcOrd="1" destOrd="0" presId="urn:microsoft.com/office/officeart/2008/layout/AlternatingPictureBlocks"/>
    <dgm:cxn modelId="{A97AE732-B325-4E13-B6FF-5A85BB4D4F48}" type="presParOf" srcId="{EF139595-83E5-46C3-88B2-A0A39C29A65B}" destId="{12B2B4F7-97D1-4E10-9E15-7141FF07C3DB}" srcOrd="3" destOrd="0" presId="urn:microsoft.com/office/officeart/2008/layout/AlternatingPictureBlocks"/>
    <dgm:cxn modelId="{2F43E0AE-D2B7-4EEA-B33B-A19464963EB6}" type="presParOf" srcId="{EF139595-83E5-46C3-88B2-A0A39C29A65B}" destId="{AD7800A7-4C82-4B16-8E4B-091494BE22C8}" srcOrd="4" destOrd="0" presId="urn:microsoft.com/office/officeart/2008/layout/AlternatingPictureBlocks"/>
    <dgm:cxn modelId="{FA5BD6F5-29C8-4355-B7AD-802CEDE5C8FC}" type="presParOf" srcId="{AD7800A7-4C82-4B16-8E4B-091494BE22C8}" destId="{5BA33836-586B-47FA-AC23-F107B0584007}" srcOrd="0" destOrd="0" presId="urn:microsoft.com/office/officeart/2008/layout/AlternatingPictureBlocks"/>
    <dgm:cxn modelId="{451C2FA8-F65E-4034-9AED-4C117C7A8A88}" type="presParOf" srcId="{AD7800A7-4C82-4B16-8E4B-091494BE22C8}" destId="{9A90B764-B750-4DD9-9CC8-FA799A7AD21E}" srcOrd="1" destOrd="0" presId="urn:microsoft.com/office/officeart/2008/layout/AlternatingPictureBlocks"/>
    <dgm:cxn modelId="{7F1DE121-17EA-456F-9167-34ABD318F9E6}" type="presParOf" srcId="{EF139595-83E5-46C3-88B2-A0A39C29A65B}" destId="{C0E5AE0D-0371-4EDB-BE43-49776ED85FBE}" srcOrd="5" destOrd="0" presId="urn:microsoft.com/office/officeart/2008/layout/AlternatingPictureBlocks"/>
    <dgm:cxn modelId="{9C1A9E9B-A859-46A4-BCB6-220633A679D2}" type="presParOf" srcId="{EF139595-83E5-46C3-88B2-A0A39C29A65B}" destId="{E0102309-3F62-4EA5-8C3D-FEF34DE0761F}" srcOrd="6" destOrd="0" presId="urn:microsoft.com/office/officeart/2008/layout/AlternatingPictureBlocks"/>
    <dgm:cxn modelId="{FA43C8B5-A1FA-4F67-AD97-96935E82AF27}" type="presParOf" srcId="{E0102309-3F62-4EA5-8C3D-FEF34DE0761F}" destId="{8017EA68-16FB-4F3E-985D-6176C1AE7EE1}" srcOrd="0" destOrd="0" presId="urn:microsoft.com/office/officeart/2008/layout/AlternatingPictureBlocks"/>
    <dgm:cxn modelId="{CD096C86-1278-448A-87D6-A673D723601A}" type="presParOf" srcId="{E0102309-3F62-4EA5-8C3D-FEF34DE0761F}" destId="{C6C119A0-8070-46D4-828F-4C380873CC2D}" srcOrd="1" destOrd="0" presId="urn:microsoft.com/office/officeart/2008/layout/AlternatingPictureBlocks"/>
    <dgm:cxn modelId="{09B455A6-60D3-4653-A4CE-E1CCBA69567D}" type="presParOf" srcId="{EF139595-83E5-46C3-88B2-A0A39C29A65B}" destId="{E988F62E-937A-4789-98C2-210AFD4CB77D}" srcOrd="7" destOrd="0" presId="urn:microsoft.com/office/officeart/2008/layout/AlternatingPictureBlocks"/>
    <dgm:cxn modelId="{0331EAC7-2BFC-47D3-B228-08AFF9BE767A}" type="presParOf" srcId="{EF139595-83E5-46C3-88B2-A0A39C29A65B}" destId="{1EE1B304-BC63-4615-B229-06ADF69965BC}" srcOrd="8" destOrd="0" presId="urn:microsoft.com/office/officeart/2008/layout/AlternatingPictureBlocks"/>
    <dgm:cxn modelId="{F5FB8A2D-0AEA-4FF6-94DA-E839D7A09D8D}" type="presParOf" srcId="{1EE1B304-BC63-4615-B229-06ADF69965BC}" destId="{96C4C272-FE19-4EFF-99FF-9C51128D4CF4}" srcOrd="0" destOrd="0" presId="urn:microsoft.com/office/officeart/2008/layout/AlternatingPictureBlocks"/>
    <dgm:cxn modelId="{679D4760-86E1-4927-9850-BF19D0730E11}" type="presParOf" srcId="{1EE1B304-BC63-4615-B229-06ADF69965BC}" destId="{671D3332-A572-41E5-B08F-9DCD59458532}" srcOrd="1" destOrd="0" presId="urn:microsoft.com/office/officeart/2008/layout/AlternatingPictureBlocks"/>
    <dgm:cxn modelId="{2105C9F4-B062-4649-A1DB-1E638B73CB6A}" type="presParOf" srcId="{EF139595-83E5-46C3-88B2-A0A39C29A65B}" destId="{B7976E69-3C4C-4742-B932-C35FA8AD4E39}" srcOrd="9" destOrd="0" presId="urn:microsoft.com/office/officeart/2008/layout/AlternatingPictureBlocks"/>
    <dgm:cxn modelId="{051FD40A-4F6B-411C-8011-9CD3F8B84DA6}" type="presParOf" srcId="{EF139595-83E5-46C3-88B2-A0A39C29A65B}" destId="{043B3F59-6ABC-42E1-92CE-68028217DEFB}" srcOrd="10" destOrd="0" presId="urn:microsoft.com/office/officeart/2008/layout/AlternatingPictureBlocks"/>
    <dgm:cxn modelId="{DD474D47-CE76-4C91-8AB2-AF77456BD576}" type="presParOf" srcId="{043B3F59-6ABC-42E1-92CE-68028217DEFB}" destId="{EE9FE155-D8F5-431B-95A8-8AA047083CE4}" srcOrd="0" destOrd="0" presId="urn:microsoft.com/office/officeart/2008/layout/AlternatingPictureBlocks"/>
    <dgm:cxn modelId="{FF489CB8-E888-4064-BBA6-57710552FC3B}" type="presParOf" srcId="{043B3F59-6ABC-42E1-92CE-68028217DEFB}" destId="{15E7359A-A517-4B0A-B8C6-8D3CC7D12714}" srcOrd="1" destOrd="0" presId="urn:microsoft.com/office/officeart/2008/layout/AlternatingPictureBlocks"/>
    <dgm:cxn modelId="{C60C48F2-FC37-47A0-A850-8CA820EE86D8}" type="presParOf" srcId="{EF139595-83E5-46C3-88B2-A0A39C29A65B}" destId="{061B8DDA-3575-4F28-BF54-84EE7AE7F8E6}" srcOrd="11" destOrd="0" presId="urn:microsoft.com/office/officeart/2008/layout/AlternatingPictureBlocks"/>
    <dgm:cxn modelId="{C1264401-F574-4F63-AC16-C3F701C9B933}" type="presParOf" srcId="{EF139595-83E5-46C3-88B2-A0A39C29A65B}" destId="{A62DAD9D-04A2-4AE4-981B-04EC6C257BFF}" srcOrd="12" destOrd="0" presId="urn:microsoft.com/office/officeart/2008/layout/AlternatingPictureBlocks"/>
    <dgm:cxn modelId="{D6993311-8A93-4DF6-B78C-2C745C19CCF0}" type="presParOf" srcId="{A62DAD9D-04A2-4AE4-981B-04EC6C257BFF}" destId="{B61EF124-141F-457A-A278-3D406ED8B84F}" srcOrd="0" destOrd="0" presId="urn:microsoft.com/office/officeart/2008/layout/AlternatingPictureBlocks"/>
    <dgm:cxn modelId="{32BC3135-AD98-4197-A8F6-4ED8E2DFEC3A}" type="presParOf" srcId="{A62DAD9D-04A2-4AE4-981B-04EC6C257BFF}" destId="{0E767134-3EBB-4293-B747-25D300508836}" srcOrd="1" destOrd="0" presId="urn:microsoft.com/office/officeart/2008/layout/AlternatingPictureBlocks"/>
    <dgm:cxn modelId="{7FCFD838-F485-4E8F-BE81-C202E1012109}" type="presParOf" srcId="{EF139595-83E5-46C3-88B2-A0A39C29A65B}" destId="{D1AA885C-1519-4138-A8D3-158F4AF3BFAE}" srcOrd="13" destOrd="0" presId="urn:microsoft.com/office/officeart/2008/layout/AlternatingPictureBlocks"/>
    <dgm:cxn modelId="{3507937C-38F4-44C4-96BE-5788749A788B}" type="presParOf" srcId="{EF139595-83E5-46C3-88B2-A0A39C29A65B}" destId="{83C4DA82-F470-4D36-B81E-B01D7879C50C}" srcOrd="14" destOrd="0" presId="urn:microsoft.com/office/officeart/2008/layout/AlternatingPictureBlocks"/>
    <dgm:cxn modelId="{1445879A-8394-474B-B890-8C221D570019}" type="presParOf" srcId="{83C4DA82-F470-4D36-B81E-B01D7879C50C}" destId="{00114AC1-7B4C-43EE-912D-0C45933E74CC}" srcOrd="0" destOrd="0" presId="urn:microsoft.com/office/officeart/2008/layout/AlternatingPictureBlocks"/>
    <dgm:cxn modelId="{8FDD57C7-38D1-45A3-9760-DAC8B072CC61}" type="presParOf" srcId="{83C4DA82-F470-4D36-B81E-B01D7879C50C}" destId="{D6B1A091-0EF8-4CE5-884E-CFF621DEFC4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51B20A-A92D-4E96-A6B1-942C8BA09C5D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03EF97C-0F1C-4A6B-8945-DC40DF1A28D3}">
      <dgm:prSet custT="1"/>
      <dgm:spPr/>
      <dgm:t>
        <a:bodyPr/>
        <a:lstStyle/>
        <a:p>
          <a:r>
            <a:rPr lang="pt-BR" sz="2000" b="1" dirty="0"/>
            <a:t>Credibilidade: </a:t>
          </a:r>
          <a:r>
            <a:rPr lang="pt-BR" sz="2000" dirty="0"/>
            <a:t>quão congruentes são os achados com a realidade?</a:t>
          </a:r>
          <a:endParaRPr lang="en-US" sz="2000" dirty="0"/>
        </a:p>
      </dgm:t>
    </dgm:pt>
    <dgm:pt modelId="{3CFD8E2E-2870-44DE-93D4-C134C6812BCD}" type="parTrans" cxnId="{5B73C21C-39D3-4E4B-8E74-79B5E2E714DC}">
      <dgm:prSet/>
      <dgm:spPr/>
      <dgm:t>
        <a:bodyPr/>
        <a:lstStyle/>
        <a:p>
          <a:endParaRPr lang="en-US" sz="1800"/>
        </a:p>
      </dgm:t>
    </dgm:pt>
    <dgm:pt modelId="{CA763D35-ECAA-4AB2-843A-69692CAC0230}" type="sibTrans" cxnId="{5B73C21C-39D3-4E4B-8E74-79B5E2E714DC}">
      <dgm:prSet phldrT="1" custT="1"/>
      <dgm:spPr/>
      <dgm:t>
        <a:bodyPr/>
        <a:lstStyle/>
        <a:p>
          <a:r>
            <a:rPr lang="en-US" sz="4400"/>
            <a:t>1</a:t>
          </a:r>
        </a:p>
      </dgm:t>
    </dgm:pt>
    <dgm:pt modelId="{AAE2E58F-6D6D-4E6A-BFAD-EE130120074A}">
      <dgm:prSet custT="1"/>
      <dgm:spPr/>
      <dgm:t>
        <a:bodyPr/>
        <a:lstStyle/>
        <a:p>
          <a:r>
            <a:rPr lang="pt-BR" sz="2000" b="1" dirty="0"/>
            <a:t>Transferibilidade: </a:t>
          </a:r>
          <a:r>
            <a:rPr lang="pt-BR" sz="2000" dirty="0"/>
            <a:t>Possibilidade de aplicação em outros contextos</a:t>
          </a:r>
          <a:endParaRPr lang="en-US" sz="2000" dirty="0"/>
        </a:p>
      </dgm:t>
    </dgm:pt>
    <dgm:pt modelId="{3DABC6B9-154B-4AAB-B677-B7FE5C98B59C}" type="parTrans" cxnId="{6474907F-F55B-452C-837D-349CC0D86F3B}">
      <dgm:prSet/>
      <dgm:spPr/>
      <dgm:t>
        <a:bodyPr/>
        <a:lstStyle/>
        <a:p>
          <a:endParaRPr lang="en-US" sz="1800"/>
        </a:p>
      </dgm:t>
    </dgm:pt>
    <dgm:pt modelId="{7B3FE1CA-90DF-4696-9615-4E80ACBBE8C9}" type="sibTrans" cxnId="{6474907F-F55B-452C-837D-349CC0D86F3B}">
      <dgm:prSet phldrT="2" custT="1"/>
      <dgm:spPr/>
      <dgm:t>
        <a:bodyPr/>
        <a:lstStyle/>
        <a:p>
          <a:r>
            <a:rPr lang="en-US" sz="4400"/>
            <a:t>2</a:t>
          </a:r>
        </a:p>
      </dgm:t>
    </dgm:pt>
    <dgm:pt modelId="{974B88DC-A253-418B-9C6D-F68876CAD832}">
      <dgm:prSet custT="1"/>
      <dgm:spPr/>
      <dgm:t>
        <a:bodyPr/>
        <a:lstStyle/>
        <a:p>
          <a:r>
            <a:rPr lang="pt-BR" sz="2000" b="1" dirty="0"/>
            <a:t>Confiabilidade: </a:t>
          </a:r>
          <a:r>
            <a:rPr lang="pt-BR" sz="2000" dirty="0"/>
            <a:t>Explicitação de todos os passos</a:t>
          </a:r>
          <a:endParaRPr lang="en-US" sz="2000" dirty="0"/>
        </a:p>
      </dgm:t>
    </dgm:pt>
    <dgm:pt modelId="{C53863BE-2CEF-4E45-9EA4-50CF9955813B}" type="parTrans" cxnId="{6886CEE7-8093-4160-B81C-D1CE81639ECF}">
      <dgm:prSet/>
      <dgm:spPr/>
      <dgm:t>
        <a:bodyPr/>
        <a:lstStyle/>
        <a:p>
          <a:endParaRPr lang="en-US" sz="1800"/>
        </a:p>
      </dgm:t>
    </dgm:pt>
    <dgm:pt modelId="{DCB5C7A9-A469-42BB-890B-3BCCBEBB73AB}" type="sibTrans" cxnId="{6886CEE7-8093-4160-B81C-D1CE81639ECF}">
      <dgm:prSet phldrT="3" custT="1"/>
      <dgm:spPr/>
      <dgm:t>
        <a:bodyPr/>
        <a:lstStyle/>
        <a:p>
          <a:r>
            <a:rPr lang="en-US" sz="4400"/>
            <a:t>3</a:t>
          </a:r>
        </a:p>
      </dgm:t>
    </dgm:pt>
    <dgm:pt modelId="{221EFFFB-5323-419B-9219-F2B9C5D32B74}">
      <dgm:prSet custT="1"/>
      <dgm:spPr/>
      <dgm:t>
        <a:bodyPr/>
        <a:lstStyle/>
        <a:p>
          <a:r>
            <a:rPr lang="pt-BR" sz="1800" b="1" dirty="0"/>
            <a:t>Confirmabilidade: </a:t>
          </a:r>
          <a:r>
            <a:rPr lang="pt-BR" sz="1800" dirty="0"/>
            <a:t>Explicitação de todos os </a:t>
          </a:r>
          <a:r>
            <a:rPr lang="pt-BR" sz="2000" dirty="0"/>
            <a:t>passos</a:t>
          </a:r>
          <a:r>
            <a:rPr lang="pt-BR" sz="1800" dirty="0"/>
            <a:t> da </a:t>
          </a:r>
          <a:r>
            <a:rPr lang="pt-BR" sz="2000" dirty="0"/>
            <a:t>investigação</a:t>
          </a:r>
          <a:r>
            <a:rPr lang="pt-BR" sz="1800" dirty="0"/>
            <a:t> e processos de decisão.</a:t>
          </a:r>
          <a:endParaRPr lang="en-US" sz="1800" dirty="0"/>
        </a:p>
      </dgm:t>
    </dgm:pt>
    <dgm:pt modelId="{DF1B2C81-01E2-4BE5-ABDE-F97FE0566F22}" type="parTrans" cxnId="{09621A0C-0207-4E15-9136-7910D15AFCD6}">
      <dgm:prSet/>
      <dgm:spPr/>
      <dgm:t>
        <a:bodyPr/>
        <a:lstStyle/>
        <a:p>
          <a:endParaRPr lang="en-US" sz="1800"/>
        </a:p>
      </dgm:t>
    </dgm:pt>
    <dgm:pt modelId="{08AF3BE6-5132-4230-946C-B9801C5FC721}" type="sibTrans" cxnId="{09621A0C-0207-4E15-9136-7910D15AFCD6}">
      <dgm:prSet phldrT="4" custT="1"/>
      <dgm:spPr/>
      <dgm:t>
        <a:bodyPr/>
        <a:lstStyle/>
        <a:p>
          <a:r>
            <a:rPr lang="en-US" sz="4400"/>
            <a:t>4</a:t>
          </a:r>
        </a:p>
      </dgm:t>
    </dgm:pt>
    <dgm:pt modelId="{77CE8BCC-34C2-44A3-AE31-4E8C0CC8EF72}" type="pres">
      <dgm:prSet presAssocID="{C651B20A-A92D-4E96-A6B1-942C8BA09C5D}" presName="Name0" presStyleCnt="0">
        <dgm:presLayoutVars>
          <dgm:animLvl val="lvl"/>
          <dgm:resizeHandles val="exact"/>
        </dgm:presLayoutVars>
      </dgm:prSet>
      <dgm:spPr/>
    </dgm:pt>
    <dgm:pt modelId="{53B52C70-CAC3-4422-ABF1-BC4A525377DB}" type="pres">
      <dgm:prSet presAssocID="{903EF97C-0F1C-4A6B-8945-DC40DF1A28D3}" presName="compositeNode" presStyleCnt="0">
        <dgm:presLayoutVars>
          <dgm:bulletEnabled val="1"/>
        </dgm:presLayoutVars>
      </dgm:prSet>
      <dgm:spPr/>
    </dgm:pt>
    <dgm:pt modelId="{1663AF27-2A7F-4E68-B949-96A90CE97C3D}" type="pres">
      <dgm:prSet presAssocID="{903EF97C-0F1C-4A6B-8945-DC40DF1A28D3}" presName="bgRect" presStyleLbl="bgAccFollowNode1" presStyleIdx="0" presStyleCnt="4"/>
      <dgm:spPr/>
    </dgm:pt>
    <dgm:pt modelId="{AB19E513-6884-4DC0-B277-6B07FFD7CC3B}" type="pres">
      <dgm:prSet presAssocID="{CA763D35-ECAA-4AB2-843A-69692CAC0230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3CBE1A3-8F8D-45DF-8AFB-B630E725C6E2}" type="pres">
      <dgm:prSet presAssocID="{903EF97C-0F1C-4A6B-8945-DC40DF1A28D3}" presName="bottomLine" presStyleLbl="alignNode1" presStyleIdx="1" presStyleCnt="8">
        <dgm:presLayoutVars/>
      </dgm:prSet>
      <dgm:spPr/>
    </dgm:pt>
    <dgm:pt modelId="{0CCC5F85-7697-4FC1-80DC-7EC30EB7EBB1}" type="pres">
      <dgm:prSet presAssocID="{903EF97C-0F1C-4A6B-8945-DC40DF1A28D3}" presName="nodeText" presStyleLbl="bgAccFollowNode1" presStyleIdx="0" presStyleCnt="4">
        <dgm:presLayoutVars>
          <dgm:bulletEnabled val="1"/>
        </dgm:presLayoutVars>
      </dgm:prSet>
      <dgm:spPr/>
    </dgm:pt>
    <dgm:pt modelId="{BA57F36C-28D2-4280-ABAA-A3F836462AC1}" type="pres">
      <dgm:prSet presAssocID="{CA763D35-ECAA-4AB2-843A-69692CAC0230}" presName="sibTrans" presStyleCnt="0"/>
      <dgm:spPr/>
    </dgm:pt>
    <dgm:pt modelId="{32F4EFA2-776A-49BD-B4E6-CA3589640A55}" type="pres">
      <dgm:prSet presAssocID="{AAE2E58F-6D6D-4E6A-BFAD-EE130120074A}" presName="compositeNode" presStyleCnt="0">
        <dgm:presLayoutVars>
          <dgm:bulletEnabled val="1"/>
        </dgm:presLayoutVars>
      </dgm:prSet>
      <dgm:spPr/>
    </dgm:pt>
    <dgm:pt modelId="{7886227C-2518-4B79-BB6A-079A670285EB}" type="pres">
      <dgm:prSet presAssocID="{AAE2E58F-6D6D-4E6A-BFAD-EE130120074A}" presName="bgRect" presStyleLbl="bgAccFollowNode1" presStyleIdx="1" presStyleCnt="4"/>
      <dgm:spPr/>
    </dgm:pt>
    <dgm:pt modelId="{88357ED8-9F76-4389-8ACB-385A161D6B70}" type="pres">
      <dgm:prSet presAssocID="{7B3FE1CA-90DF-4696-9615-4E80ACBBE8C9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7AC951A4-CA1D-48E0-B2C1-B39D3753B13C}" type="pres">
      <dgm:prSet presAssocID="{AAE2E58F-6D6D-4E6A-BFAD-EE130120074A}" presName="bottomLine" presStyleLbl="alignNode1" presStyleIdx="3" presStyleCnt="8">
        <dgm:presLayoutVars/>
      </dgm:prSet>
      <dgm:spPr/>
    </dgm:pt>
    <dgm:pt modelId="{13DEDE5B-6146-4E97-8CEA-824FAA7CB582}" type="pres">
      <dgm:prSet presAssocID="{AAE2E58F-6D6D-4E6A-BFAD-EE130120074A}" presName="nodeText" presStyleLbl="bgAccFollowNode1" presStyleIdx="1" presStyleCnt="4">
        <dgm:presLayoutVars>
          <dgm:bulletEnabled val="1"/>
        </dgm:presLayoutVars>
      </dgm:prSet>
      <dgm:spPr/>
    </dgm:pt>
    <dgm:pt modelId="{BE7C890A-5AE1-4D93-9B58-D076C8F580C0}" type="pres">
      <dgm:prSet presAssocID="{7B3FE1CA-90DF-4696-9615-4E80ACBBE8C9}" presName="sibTrans" presStyleCnt="0"/>
      <dgm:spPr/>
    </dgm:pt>
    <dgm:pt modelId="{B8A5DD93-3D72-4B13-BD34-CB51D7C9EDD4}" type="pres">
      <dgm:prSet presAssocID="{974B88DC-A253-418B-9C6D-F68876CAD832}" presName="compositeNode" presStyleCnt="0">
        <dgm:presLayoutVars>
          <dgm:bulletEnabled val="1"/>
        </dgm:presLayoutVars>
      </dgm:prSet>
      <dgm:spPr/>
    </dgm:pt>
    <dgm:pt modelId="{8A4EC97D-2DD3-4E7F-841F-D361322224DE}" type="pres">
      <dgm:prSet presAssocID="{974B88DC-A253-418B-9C6D-F68876CAD832}" presName="bgRect" presStyleLbl="bgAccFollowNode1" presStyleIdx="2" presStyleCnt="4"/>
      <dgm:spPr/>
    </dgm:pt>
    <dgm:pt modelId="{E3608068-759D-4226-A788-311BB87D2538}" type="pres">
      <dgm:prSet presAssocID="{DCB5C7A9-A469-42BB-890B-3BCCBEBB73AB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03AC889D-6E04-4689-AF25-7BBC171DE3C0}" type="pres">
      <dgm:prSet presAssocID="{974B88DC-A253-418B-9C6D-F68876CAD832}" presName="bottomLine" presStyleLbl="alignNode1" presStyleIdx="5" presStyleCnt="8">
        <dgm:presLayoutVars/>
      </dgm:prSet>
      <dgm:spPr/>
    </dgm:pt>
    <dgm:pt modelId="{CF7CF8EF-BF4D-4065-B124-A50093EC49F0}" type="pres">
      <dgm:prSet presAssocID="{974B88DC-A253-418B-9C6D-F68876CAD832}" presName="nodeText" presStyleLbl="bgAccFollowNode1" presStyleIdx="2" presStyleCnt="4">
        <dgm:presLayoutVars>
          <dgm:bulletEnabled val="1"/>
        </dgm:presLayoutVars>
      </dgm:prSet>
      <dgm:spPr/>
    </dgm:pt>
    <dgm:pt modelId="{97BB3D5A-699D-49F7-97A0-266489CAB119}" type="pres">
      <dgm:prSet presAssocID="{DCB5C7A9-A469-42BB-890B-3BCCBEBB73AB}" presName="sibTrans" presStyleCnt="0"/>
      <dgm:spPr/>
    </dgm:pt>
    <dgm:pt modelId="{62E45671-C9EF-4496-9533-94931711E8E1}" type="pres">
      <dgm:prSet presAssocID="{221EFFFB-5323-419B-9219-F2B9C5D32B74}" presName="compositeNode" presStyleCnt="0">
        <dgm:presLayoutVars>
          <dgm:bulletEnabled val="1"/>
        </dgm:presLayoutVars>
      </dgm:prSet>
      <dgm:spPr/>
    </dgm:pt>
    <dgm:pt modelId="{10DE0521-E682-41E2-87AE-017318227C54}" type="pres">
      <dgm:prSet presAssocID="{221EFFFB-5323-419B-9219-F2B9C5D32B74}" presName="bgRect" presStyleLbl="bgAccFollowNode1" presStyleIdx="3" presStyleCnt="4"/>
      <dgm:spPr/>
    </dgm:pt>
    <dgm:pt modelId="{778B0B38-1B89-423F-B465-CE7CEC035512}" type="pres">
      <dgm:prSet presAssocID="{08AF3BE6-5132-4230-946C-B9801C5FC72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EA025CA9-4F84-407F-B8D1-472338CB371A}" type="pres">
      <dgm:prSet presAssocID="{221EFFFB-5323-419B-9219-F2B9C5D32B74}" presName="bottomLine" presStyleLbl="alignNode1" presStyleIdx="7" presStyleCnt="8">
        <dgm:presLayoutVars/>
      </dgm:prSet>
      <dgm:spPr/>
    </dgm:pt>
    <dgm:pt modelId="{A1ED3AE9-FC48-43BE-8DA7-A07BFCABFEE2}" type="pres">
      <dgm:prSet presAssocID="{221EFFFB-5323-419B-9219-F2B9C5D32B74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9621A0C-0207-4E15-9136-7910D15AFCD6}" srcId="{C651B20A-A92D-4E96-A6B1-942C8BA09C5D}" destId="{221EFFFB-5323-419B-9219-F2B9C5D32B74}" srcOrd="3" destOrd="0" parTransId="{DF1B2C81-01E2-4BE5-ABDE-F97FE0566F22}" sibTransId="{08AF3BE6-5132-4230-946C-B9801C5FC721}"/>
    <dgm:cxn modelId="{5B73C21C-39D3-4E4B-8E74-79B5E2E714DC}" srcId="{C651B20A-A92D-4E96-A6B1-942C8BA09C5D}" destId="{903EF97C-0F1C-4A6B-8945-DC40DF1A28D3}" srcOrd="0" destOrd="0" parTransId="{3CFD8E2E-2870-44DE-93D4-C134C6812BCD}" sibTransId="{CA763D35-ECAA-4AB2-843A-69692CAC0230}"/>
    <dgm:cxn modelId="{E622315F-ABE1-4B7D-B7E9-BAA56F577008}" type="presOf" srcId="{903EF97C-0F1C-4A6B-8945-DC40DF1A28D3}" destId="{0CCC5F85-7697-4FC1-80DC-7EC30EB7EBB1}" srcOrd="1" destOrd="0" presId="urn:microsoft.com/office/officeart/2016/7/layout/BasicLinearProcessNumbered"/>
    <dgm:cxn modelId="{1457C75F-B591-43D7-BCA5-8BEEEDC94186}" type="presOf" srcId="{08AF3BE6-5132-4230-946C-B9801C5FC721}" destId="{778B0B38-1B89-423F-B465-CE7CEC035512}" srcOrd="0" destOrd="0" presId="urn:microsoft.com/office/officeart/2016/7/layout/BasicLinearProcessNumbered"/>
    <dgm:cxn modelId="{698F286B-E592-4685-942C-F61517A6B653}" type="presOf" srcId="{221EFFFB-5323-419B-9219-F2B9C5D32B74}" destId="{A1ED3AE9-FC48-43BE-8DA7-A07BFCABFEE2}" srcOrd="1" destOrd="0" presId="urn:microsoft.com/office/officeart/2016/7/layout/BasicLinearProcessNumbered"/>
    <dgm:cxn modelId="{A585AA5A-D15C-4D17-B98C-0E9EFC9B1107}" type="presOf" srcId="{974B88DC-A253-418B-9C6D-F68876CAD832}" destId="{CF7CF8EF-BF4D-4065-B124-A50093EC49F0}" srcOrd="1" destOrd="0" presId="urn:microsoft.com/office/officeart/2016/7/layout/BasicLinearProcessNumbered"/>
    <dgm:cxn modelId="{6474907F-F55B-452C-837D-349CC0D86F3B}" srcId="{C651B20A-A92D-4E96-A6B1-942C8BA09C5D}" destId="{AAE2E58F-6D6D-4E6A-BFAD-EE130120074A}" srcOrd="1" destOrd="0" parTransId="{3DABC6B9-154B-4AAB-B677-B7FE5C98B59C}" sibTransId="{7B3FE1CA-90DF-4696-9615-4E80ACBBE8C9}"/>
    <dgm:cxn modelId="{9B430C88-9E2F-4C10-84BB-9334014510F9}" type="presOf" srcId="{7B3FE1CA-90DF-4696-9615-4E80ACBBE8C9}" destId="{88357ED8-9F76-4389-8ACB-385A161D6B70}" srcOrd="0" destOrd="0" presId="urn:microsoft.com/office/officeart/2016/7/layout/BasicLinearProcessNumbered"/>
    <dgm:cxn modelId="{83508590-CA93-4B0C-BECF-5074B87B0392}" type="presOf" srcId="{AAE2E58F-6D6D-4E6A-BFAD-EE130120074A}" destId="{7886227C-2518-4B79-BB6A-079A670285EB}" srcOrd="0" destOrd="0" presId="urn:microsoft.com/office/officeart/2016/7/layout/BasicLinearProcessNumbered"/>
    <dgm:cxn modelId="{107E8EA7-59EC-4C45-9736-978262969E2F}" type="presOf" srcId="{221EFFFB-5323-419B-9219-F2B9C5D32B74}" destId="{10DE0521-E682-41E2-87AE-017318227C54}" srcOrd="0" destOrd="0" presId="urn:microsoft.com/office/officeart/2016/7/layout/BasicLinearProcessNumbered"/>
    <dgm:cxn modelId="{1AAE54B5-3D04-4B29-BDD8-C2B24CE51DF4}" type="presOf" srcId="{CA763D35-ECAA-4AB2-843A-69692CAC0230}" destId="{AB19E513-6884-4DC0-B277-6B07FFD7CC3B}" srcOrd="0" destOrd="0" presId="urn:microsoft.com/office/officeart/2016/7/layout/BasicLinearProcessNumbered"/>
    <dgm:cxn modelId="{7D668CC4-4CA1-47ED-A9FD-B3DB522933C2}" type="presOf" srcId="{DCB5C7A9-A469-42BB-890B-3BCCBEBB73AB}" destId="{E3608068-759D-4226-A788-311BB87D2538}" srcOrd="0" destOrd="0" presId="urn:microsoft.com/office/officeart/2016/7/layout/BasicLinearProcessNumbered"/>
    <dgm:cxn modelId="{AB1C51DD-A526-4A4D-A440-582FCD0F913B}" type="presOf" srcId="{AAE2E58F-6D6D-4E6A-BFAD-EE130120074A}" destId="{13DEDE5B-6146-4E97-8CEA-824FAA7CB582}" srcOrd="1" destOrd="0" presId="urn:microsoft.com/office/officeart/2016/7/layout/BasicLinearProcessNumbered"/>
    <dgm:cxn modelId="{A6B5ECDF-EDB9-425F-B41A-B101A31A5F57}" type="presOf" srcId="{C651B20A-A92D-4E96-A6B1-942C8BA09C5D}" destId="{77CE8BCC-34C2-44A3-AE31-4E8C0CC8EF72}" srcOrd="0" destOrd="0" presId="urn:microsoft.com/office/officeart/2016/7/layout/BasicLinearProcessNumbered"/>
    <dgm:cxn modelId="{6886CEE7-8093-4160-B81C-D1CE81639ECF}" srcId="{C651B20A-A92D-4E96-A6B1-942C8BA09C5D}" destId="{974B88DC-A253-418B-9C6D-F68876CAD832}" srcOrd="2" destOrd="0" parTransId="{C53863BE-2CEF-4E45-9EA4-50CF9955813B}" sibTransId="{DCB5C7A9-A469-42BB-890B-3BCCBEBB73AB}"/>
    <dgm:cxn modelId="{7D07ACEA-158F-4475-84F2-CD0B7F32F740}" type="presOf" srcId="{974B88DC-A253-418B-9C6D-F68876CAD832}" destId="{8A4EC97D-2DD3-4E7F-841F-D361322224DE}" srcOrd="0" destOrd="0" presId="urn:microsoft.com/office/officeart/2016/7/layout/BasicLinearProcessNumbered"/>
    <dgm:cxn modelId="{A846EDF5-B783-469B-B73B-65E62C41D5CF}" type="presOf" srcId="{903EF97C-0F1C-4A6B-8945-DC40DF1A28D3}" destId="{1663AF27-2A7F-4E68-B949-96A90CE97C3D}" srcOrd="0" destOrd="0" presId="urn:microsoft.com/office/officeart/2016/7/layout/BasicLinearProcessNumbered"/>
    <dgm:cxn modelId="{2F2DA9C9-ADEE-4B5F-8B3D-65071AC5B0D7}" type="presParOf" srcId="{77CE8BCC-34C2-44A3-AE31-4E8C0CC8EF72}" destId="{53B52C70-CAC3-4422-ABF1-BC4A525377DB}" srcOrd="0" destOrd="0" presId="urn:microsoft.com/office/officeart/2016/7/layout/BasicLinearProcessNumbered"/>
    <dgm:cxn modelId="{5BB9741C-5558-4494-80FB-517C875DEF03}" type="presParOf" srcId="{53B52C70-CAC3-4422-ABF1-BC4A525377DB}" destId="{1663AF27-2A7F-4E68-B949-96A90CE97C3D}" srcOrd="0" destOrd="0" presId="urn:microsoft.com/office/officeart/2016/7/layout/BasicLinearProcessNumbered"/>
    <dgm:cxn modelId="{5822C902-D49C-45CE-972D-3D806DB3F8BE}" type="presParOf" srcId="{53B52C70-CAC3-4422-ABF1-BC4A525377DB}" destId="{AB19E513-6884-4DC0-B277-6B07FFD7CC3B}" srcOrd="1" destOrd="0" presId="urn:microsoft.com/office/officeart/2016/7/layout/BasicLinearProcessNumbered"/>
    <dgm:cxn modelId="{48D0F030-F024-4F8A-B9DB-07E05DABDEE4}" type="presParOf" srcId="{53B52C70-CAC3-4422-ABF1-BC4A525377DB}" destId="{43CBE1A3-8F8D-45DF-8AFB-B630E725C6E2}" srcOrd="2" destOrd="0" presId="urn:microsoft.com/office/officeart/2016/7/layout/BasicLinearProcessNumbered"/>
    <dgm:cxn modelId="{4466A435-5257-40B0-AFD7-68153ED0D4A3}" type="presParOf" srcId="{53B52C70-CAC3-4422-ABF1-BC4A525377DB}" destId="{0CCC5F85-7697-4FC1-80DC-7EC30EB7EBB1}" srcOrd="3" destOrd="0" presId="urn:microsoft.com/office/officeart/2016/7/layout/BasicLinearProcessNumbered"/>
    <dgm:cxn modelId="{F5B7D017-7235-48D6-A84F-C96488214AC9}" type="presParOf" srcId="{77CE8BCC-34C2-44A3-AE31-4E8C0CC8EF72}" destId="{BA57F36C-28D2-4280-ABAA-A3F836462AC1}" srcOrd="1" destOrd="0" presId="urn:microsoft.com/office/officeart/2016/7/layout/BasicLinearProcessNumbered"/>
    <dgm:cxn modelId="{8871B6BB-8CF0-4AEB-AA1B-4D31D0FA858C}" type="presParOf" srcId="{77CE8BCC-34C2-44A3-AE31-4E8C0CC8EF72}" destId="{32F4EFA2-776A-49BD-B4E6-CA3589640A55}" srcOrd="2" destOrd="0" presId="urn:microsoft.com/office/officeart/2016/7/layout/BasicLinearProcessNumbered"/>
    <dgm:cxn modelId="{9BE934FB-FFA1-4B29-AF50-665821518BA7}" type="presParOf" srcId="{32F4EFA2-776A-49BD-B4E6-CA3589640A55}" destId="{7886227C-2518-4B79-BB6A-079A670285EB}" srcOrd="0" destOrd="0" presId="urn:microsoft.com/office/officeart/2016/7/layout/BasicLinearProcessNumbered"/>
    <dgm:cxn modelId="{A9F0B5F3-794C-4E68-9159-6BDF37D11E73}" type="presParOf" srcId="{32F4EFA2-776A-49BD-B4E6-CA3589640A55}" destId="{88357ED8-9F76-4389-8ACB-385A161D6B70}" srcOrd="1" destOrd="0" presId="urn:microsoft.com/office/officeart/2016/7/layout/BasicLinearProcessNumbered"/>
    <dgm:cxn modelId="{CB6057DB-D285-4CB6-88F3-2715BD53D732}" type="presParOf" srcId="{32F4EFA2-776A-49BD-B4E6-CA3589640A55}" destId="{7AC951A4-CA1D-48E0-B2C1-B39D3753B13C}" srcOrd="2" destOrd="0" presId="urn:microsoft.com/office/officeart/2016/7/layout/BasicLinearProcessNumbered"/>
    <dgm:cxn modelId="{AA6E47E6-F061-49A5-AB2E-137ABD7A5EA1}" type="presParOf" srcId="{32F4EFA2-776A-49BD-B4E6-CA3589640A55}" destId="{13DEDE5B-6146-4E97-8CEA-824FAA7CB582}" srcOrd="3" destOrd="0" presId="urn:microsoft.com/office/officeart/2016/7/layout/BasicLinearProcessNumbered"/>
    <dgm:cxn modelId="{7925A7FD-E4B7-4E27-BADA-FB851FB62F71}" type="presParOf" srcId="{77CE8BCC-34C2-44A3-AE31-4E8C0CC8EF72}" destId="{BE7C890A-5AE1-4D93-9B58-D076C8F580C0}" srcOrd="3" destOrd="0" presId="urn:microsoft.com/office/officeart/2016/7/layout/BasicLinearProcessNumbered"/>
    <dgm:cxn modelId="{A425D886-1807-45C1-AAF4-157424D1EC92}" type="presParOf" srcId="{77CE8BCC-34C2-44A3-AE31-4E8C0CC8EF72}" destId="{B8A5DD93-3D72-4B13-BD34-CB51D7C9EDD4}" srcOrd="4" destOrd="0" presId="urn:microsoft.com/office/officeart/2016/7/layout/BasicLinearProcessNumbered"/>
    <dgm:cxn modelId="{F9297C6D-3D8A-4134-9A00-427CD3AEB89D}" type="presParOf" srcId="{B8A5DD93-3D72-4B13-BD34-CB51D7C9EDD4}" destId="{8A4EC97D-2DD3-4E7F-841F-D361322224DE}" srcOrd="0" destOrd="0" presId="urn:microsoft.com/office/officeart/2016/7/layout/BasicLinearProcessNumbered"/>
    <dgm:cxn modelId="{66A9EFAA-9EDA-47EF-BD0D-8C203ADE75E1}" type="presParOf" srcId="{B8A5DD93-3D72-4B13-BD34-CB51D7C9EDD4}" destId="{E3608068-759D-4226-A788-311BB87D2538}" srcOrd="1" destOrd="0" presId="urn:microsoft.com/office/officeart/2016/7/layout/BasicLinearProcessNumbered"/>
    <dgm:cxn modelId="{FD47FC2E-9BCC-45F2-9417-E0AC2AF1B6E3}" type="presParOf" srcId="{B8A5DD93-3D72-4B13-BD34-CB51D7C9EDD4}" destId="{03AC889D-6E04-4689-AF25-7BBC171DE3C0}" srcOrd="2" destOrd="0" presId="urn:microsoft.com/office/officeart/2016/7/layout/BasicLinearProcessNumbered"/>
    <dgm:cxn modelId="{69132ADE-A0C3-4414-AD6A-A9804D72AA17}" type="presParOf" srcId="{B8A5DD93-3D72-4B13-BD34-CB51D7C9EDD4}" destId="{CF7CF8EF-BF4D-4065-B124-A50093EC49F0}" srcOrd="3" destOrd="0" presId="urn:microsoft.com/office/officeart/2016/7/layout/BasicLinearProcessNumbered"/>
    <dgm:cxn modelId="{2E562AF6-9070-448A-98D6-292CB68DF5D6}" type="presParOf" srcId="{77CE8BCC-34C2-44A3-AE31-4E8C0CC8EF72}" destId="{97BB3D5A-699D-49F7-97A0-266489CAB119}" srcOrd="5" destOrd="0" presId="urn:microsoft.com/office/officeart/2016/7/layout/BasicLinearProcessNumbered"/>
    <dgm:cxn modelId="{739E2F74-3817-47EA-B10E-32D63611C6B1}" type="presParOf" srcId="{77CE8BCC-34C2-44A3-AE31-4E8C0CC8EF72}" destId="{62E45671-C9EF-4496-9533-94931711E8E1}" srcOrd="6" destOrd="0" presId="urn:microsoft.com/office/officeart/2016/7/layout/BasicLinearProcessNumbered"/>
    <dgm:cxn modelId="{A3DEA876-C303-4684-8CD0-E7FC80BC4A93}" type="presParOf" srcId="{62E45671-C9EF-4496-9533-94931711E8E1}" destId="{10DE0521-E682-41E2-87AE-017318227C54}" srcOrd="0" destOrd="0" presId="urn:microsoft.com/office/officeart/2016/7/layout/BasicLinearProcessNumbered"/>
    <dgm:cxn modelId="{B250D6DC-2FCB-4ACF-9353-3CF81D5E571A}" type="presParOf" srcId="{62E45671-C9EF-4496-9533-94931711E8E1}" destId="{778B0B38-1B89-423F-B465-CE7CEC035512}" srcOrd="1" destOrd="0" presId="urn:microsoft.com/office/officeart/2016/7/layout/BasicLinearProcessNumbered"/>
    <dgm:cxn modelId="{4B035A57-5306-4E01-AAC6-D74F38737FB4}" type="presParOf" srcId="{62E45671-C9EF-4496-9533-94931711E8E1}" destId="{EA025CA9-4F84-407F-B8D1-472338CB371A}" srcOrd="2" destOrd="0" presId="urn:microsoft.com/office/officeart/2016/7/layout/BasicLinearProcessNumbered"/>
    <dgm:cxn modelId="{43EA450C-6B5F-43FD-9B80-8F0A24287B62}" type="presParOf" srcId="{62E45671-C9EF-4496-9533-94931711E8E1}" destId="{A1ED3AE9-FC48-43BE-8DA7-A07BFCABFEE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E2B8C41-40D1-491C-8872-40467BD0D59D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063A9E-3B95-4BC2-96F5-7B4D1484C71D}">
      <dgm:prSet custT="1"/>
      <dgm:spPr/>
      <dgm:t>
        <a:bodyPr/>
        <a:lstStyle/>
        <a:p>
          <a:r>
            <a:rPr lang="pt-BR" sz="16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Viabiliza a colaboração entre pesquisadores via internet</a:t>
          </a:r>
          <a:endParaRPr lang="en-US" sz="16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gm:t>
    </dgm:pt>
    <dgm:pt modelId="{EC158DFB-E9F2-4A75-994C-9070011E8A6B}" type="parTrans" cxnId="{9C54458A-F256-4C50-8724-124BDF4EF703}">
      <dgm:prSet/>
      <dgm:spPr/>
      <dgm:t>
        <a:bodyPr/>
        <a:lstStyle/>
        <a:p>
          <a:endParaRPr lang="en-US"/>
        </a:p>
      </dgm:t>
    </dgm:pt>
    <dgm:pt modelId="{3DF99E66-9F14-48CD-B505-DBABD0C13B35}" type="sibTrans" cxnId="{9C54458A-F256-4C50-8724-124BDF4EF70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B98ED778-EA7B-45E8-8458-59BE7E0A070F}">
      <dgm:prSet custT="1"/>
      <dgm:spPr/>
      <dgm:t>
        <a:bodyPr/>
        <a:lstStyle/>
        <a:p>
          <a:r>
            <a:rPr lang="pt-BR" sz="16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Fomenta a utilização do método e, com efeito, seu desenvolvimento</a:t>
          </a:r>
          <a:endParaRPr lang="en-US" sz="16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gm:t>
    </dgm:pt>
    <dgm:pt modelId="{12C10DA6-0B1B-44A6-A7B0-8FC4DA171F08}" type="parTrans" cxnId="{62CCB2EC-76C8-4419-9CB6-49744B0D7CC5}">
      <dgm:prSet/>
      <dgm:spPr/>
      <dgm:t>
        <a:bodyPr/>
        <a:lstStyle/>
        <a:p>
          <a:endParaRPr lang="en-US"/>
        </a:p>
      </dgm:t>
    </dgm:pt>
    <dgm:pt modelId="{72A44912-3733-441B-989B-CD2C8E6368BC}" type="sibTrans" cxnId="{62CCB2EC-76C8-4419-9CB6-49744B0D7CC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DF0C6B3-60E0-4504-876D-F4EF659790C0}">
      <dgm:prSet custT="1"/>
      <dgm:spPr/>
      <dgm:t>
        <a:bodyPr/>
        <a:lstStyle/>
        <a:p>
          <a:r>
            <a:rPr lang="pt-BR" sz="16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Proporciona o desenvolvimento de abordagens comparativas</a:t>
          </a:r>
          <a:endParaRPr lang="en-US" sz="16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gm:t>
    </dgm:pt>
    <dgm:pt modelId="{5EBE1B2B-FBA3-4326-92E2-C1E4438CE8C0}" type="parTrans" cxnId="{68252FA8-3018-4431-8FD4-F8747CE37CCD}">
      <dgm:prSet/>
      <dgm:spPr/>
      <dgm:t>
        <a:bodyPr/>
        <a:lstStyle/>
        <a:p>
          <a:endParaRPr lang="en-US"/>
        </a:p>
      </dgm:t>
    </dgm:pt>
    <dgm:pt modelId="{757B70BA-7052-43BD-B48A-55CC9E6C7A3E}" type="sibTrans" cxnId="{68252FA8-3018-4431-8FD4-F8747CE37CC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6B55F90-430C-4D9C-8C7D-029AD6EB5DAB}">
      <dgm:prSet custT="1"/>
      <dgm:spPr/>
      <dgm:t>
        <a:bodyPr/>
        <a:lstStyle/>
        <a:p>
          <a:r>
            <a:rPr lang="pt-BR" sz="16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Consideração de dados georeferenciados</a:t>
          </a:r>
          <a:endParaRPr lang="en-US" sz="16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gm:t>
    </dgm:pt>
    <dgm:pt modelId="{6981F8AA-F95A-4C1A-9461-74713415987D}" type="parTrans" cxnId="{BC506F6F-5D2B-45EB-B8E6-B989AB355930}">
      <dgm:prSet/>
      <dgm:spPr/>
      <dgm:t>
        <a:bodyPr/>
        <a:lstStyle/>
        <a:p>
          <a:endParaRPr lang="en-US"/>
        </a:p>
      </dgm:t>
    </dgm:pt>
    <dgm:pt modelId="{5D7E1A35-AE54-4C8F-AF8A-02B5659D639D}" type="sibTrans" cxnId="{BC506F6F-5D2B-45EB-B8E6-B989AB355930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B90FB006-6694-463D-84FC-4F3BB1CDE66A}">
      <dgm:prSet/>
      <dgm:spPr/>
      <dgm:t>
        <a:bodyPr/>
        <a:lstStyle/>
        <a:p>
          <a:r>
            <a:rPr lang="pt-BR" dirty="0"/>
            <a:t>Disponibilização de dados ao público fora da </a:t>
          </a:r>
          <a:r>
            <a:rPr lang="pt-BR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academia</a:t>
          </a:r>
          <a:endParaRPr lang="en-US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gm:t>
    </dgm:pt>
    <dgm:pt modelId="{8AAAE4E2-30E0-4DFF-9C00-28404446BFE8}" type="parTrans" cxnId="{5B91BA30-D3CF-4931-8AB3-89F87EDB6D22}">
      <dgm:prSet/>
      <dgm:spPr/>
      <dgm:t>
        <a:bodyPr/>
        <a:lstStyle/>
        <a:p>
          <a:endParaRPr lang="en-US"/>
        </a:p>
      </dgm:t>
    </dgm:pt>
    <dgm:pt modelId="{8A122548-9ABF-4F9A-BA9B-5E53E98ED771}" type="sibTrans" cxnId="{5B91BA30-D3CF-4931-8AB3-89F87EDB6D22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C21BE66B-1D92-419C-B682-ADB48F61292D}" type="pres">
      <dgm:prSet presAssocID="{1E2B8C41-40D1-491C-8872-40467BD0D59D}" presName="Name0" presStyleCnt="0">
        <dgm:presLayoutVars>
          <dgm:animLvl val="lvl"/>
          <dgm:resizeHandles val="exact"/>
        </dgm:presLayoutVars>
      </dgm:prSet>
      <dgm:spPr/>
    </dgm:pt>
    <dgm:pt modelId="{3373F08D-C9F3-4AC4-8CA6-2DA4DCC5EF7E}" type="pres">
      <dgm:prSet presAssocID="{BC063A9E-3B95-4BC2-96F5-7B4D1484C71D}" presName="compositeNode" presStyleCnt="0">
        <dgm:presLayoutVars>
          <dgm:bulletEnabled val="1"/>
        </dgm:presLayoutVars>
      </dgm:prSet>
      <dgm:spPr/>
    </dgm:pt>
    <dgm:pt modelId="{5AD282A6-AC92-4170-857B-0FBECABC04E2}" type="pres">
      <dgm:prSet presAssocID="{BC063A9E-3B95-4BC2-96F5-7B4D1484C71D}" presName="bgRect" presStyleLbl="alignNode1" presStyleIdx="0" presStyleCnt="5" custScaleX="122102"/>
      <dgm:spPr/>
    </dgm:pt>
    <dgm:pt modelId="{CE2C1D2F-22D1-49D1-B1B9-DA10FB9E60C1}" type="pres">
      <dgm:prSet presAssocID="{3DF99E66-9F14-48CD-B505-DBABD0C13B35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BC9474DE-5E3E-4C1B-B4E6-E0B2BA4FF0CC}" type="pres">
      <dgm:prSet presAssocID="{BC063A9E-3B95-4BC2-96F5-7B4D1484C71D}" presName="nodeRect" presStyleLbl="alignNode1" presStyleIdx="0" presStyleCnt="5">
        <dgm:presLayoutVars>
          <dgm:bulletEnabled val="1"/>
        </dgm:presLayoutVars>
      </dgm:prSet>
      <dgm:spPr/>
    </dgm:pt>
    <dgm:pt modelId="{3728045A-F7BA-4549-8346-EF31D527A32A}" type="pres">
      <dgm:prSet presAssocID="{3DF99E66-9F14-48CD-B505-DBABD0C13B35}" presName="sibTrans" presStyleCnt="0"/>
      <dgm:spPr/>
    </dgm:pt>
    <dgm:pt modelId="{02B9D88F-0642-4C07-84D2-E969A32CA1E4}" type="pres">
      <dgm:prSet presAssocID="{B98ED778-EA7B-45E8-8458-59BE7E0A070F}" presName="compositeNode" presStyleCnt="0">
        <dgm:presLayoutVars>
          <dgm:bulletEnabled val="1"/>
        </dgm:presLayoutVars>
      </dgm:prSet>
      <dgm:spPr/>
    </dgm:pt>
    <dgm:pt modelId="{1CC48510-18BE-4219-9D35-E7EB57619E94}" type="pres">
      <dgm:prSet presAssocID="{B98ED778-EA7B-45E8-8458-59BE7E0A070F}" presName="bgRect" presStyleLbl="alignNode1" presStyleIdx="1" presStyleCnt="5" custScaleX="120552"/>
      <dgm:spPr/>
    </dgm:pt>
    <dgm:pt modelId="{DFD1DA5F-2C80-413F-A0E2-7B8FF562AA8D}" type="pres">
      <dgm:prSet presAssocID="{72A44912-3733-441B-989B-CD2C8E6368BC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03DDCA20-4F78-4FD7-9202-95A2312F7328}" type="pres">
      <dgm:prSet presAssocID="{B98ED778-EA7B-45E8-8458-59BE7E0A070F}" presName="nodeRect" presStyleLbl="alignNode1" presStyleIdx="1" presStyleCnt="5">
        <dgm:presLayoutVars>
          <dgm:bulletEnabled val="1"/>
        </dgm:presLayoutVars>
      </dgm:prSet>
      <dgm:spPr/>
    </dgm:pt>
    <dgm:pt modelId="{3AA75C44-20AE-49D1-965A-654040552306}" type="pres">
      <dgm:prSet presAssocID="{72A44912-3733-441B-989B-CD2C8E6368BC}" presName="sibTrans" presStyleCnt="0"/>
      <dgm:spPr/>
    </dgm:pt>
    <dgm:pt modelId="{348CA656-7BD6-4C8B-8600-E6EFFA86F098}" type="pres">
      <dgm:prSet presAssocID="{6DF0C6B3-60E0-4504-876D-F4EF659790C0}" presName="compositeNode" presStyleCnt="0">
        <dgm:presLayoutVars>
          <dgm:bulletEnabled val="1"/>
        </dgm:presLayoutVars>
      </dgm:prSet>
      <dgm:spPr/>
    </dgm:pt>
    <dgm:pt modelId="{10EB2264-0BD7-4EE3-B300-EDE2F3F74651}" type="pres">
      <dgm:prSet presAssocID="{6DF0C6B3-60E0-4504-876D-F4EF659790C0}" presName="bgRect" presStyleLbl="alignNode1" presStyleIdx="2" presStyleCnt="5" custScaleX="125854"/>
      <dgm:spPr/>
    </dgm:pt>
    <dgm:pt modelId="{48C25F97-9781-4EAA-BCAF-A4521AE463CE}" type="pres">
      <dgm:prSet presAssocID="{757B70BA-7052-43BD-B48A-55CC9E6C7A3E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177ACE31-3663-4446-9284-46FF55ED2FF8}" type="pres">
      <dgm:prSet presAssocID="{6DF0C6B3-60E0-4504-876D-F4EF659790C0}" presName="nodeRect" presStyleLbl="alignNode1" presStyleIdx="2" presStyleCnt="5">
        <dgm:presLayoutVars>
          <dgm:bulletEnabled val="1"/>
        </dgm:presLayoutVars>
      </dgm:prSet>
      <dgm:spPr/>
    </dgm:pt>
    <dgm:pt modelId="{98319E15-444D-45E0-AC70-BBC7F15A41FF}" type="pres">
      <dgm:prSet presAssocID="{757B70BA-7052-43BD-B48A-55CC9E6C7A3E}" presName="sibTrans" presStyleCnt="0"/>
      <dgm:spPr/>
    </dgm:pt>
    <dgm:pt modelId="{FC1D3C26-AB9D-493D-8373-AB770A54C28B}" type="pres">
      <dgm:prSet presAssocID="{06B55F90-430C-4D9C-8C7D-029AD6EB5DAB}" presName="compositeNode" presStyleCnt="0">
        <dgm:presLayoutVars>
          <dgm:bulletEnabled val="1"/>
        </dgm:presLayoutVars>
      </dgm:prSet>
      <dgm:spPr/>
    </dgm:pt>
    <dgm:pt modelId="{70BEDB37-03B3-49A7-8729-61BC09DA1998}" type="pres">
      <dgm:prSet presAssocID="{06B55F90-430C-4D9C-8C7D-029AD6EB5DAB}" presName="bgRect" presStyleLbl="alignNode1" presStyleIdx="3" presStyleCnt="5" custScaleX="122576"/>
      <dgm:spPr/>
    </dgm:pt>
    <dgm:pt modelId="{C394BFFD-DB6F-471F-BED5-D0035F1CE779}" type="pres">
      <dgm:prSet presAssocID="{5D7E1A35-AE54-4C8F-AF8A-02B5659D639D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89F3F508-4F01-4175-92CC-C7E79470A892}" type="pres">
      <dgm:prSet presAssocID="{06B55F90-430C-4D9C-8C7D-029AD6EB5DAB}" presName="nodeRect" presStyleLbl="alignNode1" presStyleIdx="3" presStyleCnt="5">
        <dgm:presLayoutVars>
          <dgm:bulletEnabled val="1"/>
        </dgm:presLayoutVars>
      </dgm:prSet>
      <dgm:spPr/>
    </dgm:pt>
    <dgm:pt modelId="{B27C6F4E-BFFB-4DD9-9AB4-464BCEB00CA2}" type="pres">
      <dgm:prSet presAssocID="{5D7E1A35-AE54-4C8F-AF8A-02B5659D639D}" presName="sibTrans" presStyleCnt="0"/>
      <dgm:spPr/>
    </dgm:pt>
    <dgm:pt modelId="{C218EE4B-014C-4C41-B6C6-7346BF587EB5}" type="pres">
      <dgm:prSet presAssocID="{B90FB006-6694-463D-84FC-4F3BB1CDE66A}" presName="compositeNode" presStyleCnt="0">
        <dgm:presLayoutVars>
          <dgm:bulletEnabled val="1"/>
        </dgm:presLayoutVars>
      </dgm:prSet>
      <dgm:spPr/>
    </dgm:pt>
    <dgm:pt modelId="{AEB247FC-4AF1-4FCC-8EE5-6003519223C7}" type="pres">
      <dgm:prSet presAssocID="{B90FB006-6694-463D-84FC-4F3BB1CDE66A}" presName="bgRect" presStyleLbl="alignNode1" presStyleIdx="4" presStyleCnt="5"/>
      <dgm:spPr/>
    </dgm:pt>
    <dgm:pt modelId="{55BD002D-A38C-4797-BA7C-FC9E626C6A7E}" type="pres">
      <dgm:prSet presAssocID="{8A122548-9ABF-4F9A-BA9B-5E53E98ED771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B18E3463-FCFC-4F01-BC2A-C68567DBD0DD}" type="pres">
      <dgm:prSet presAssocID="{B90FB006-6694-463D-84FC-4F3BB1CDE66A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A3F12F05-63C2-422E-B3AD-6474745C34C8}" type="presOf" srcId="{757B70BA-7052-43BD-B48A-55CC9E6C7A3E}" destId="{48C25F97-9781-4EAA-BCAF-A4521AE463CE}" srcOrd="0" destOrd="0" presId="urn:microsoft.com/office/officeart/2016/7/layout/LinearBlockProcessNumbered"/>
    <dgm:cxn modelId="{D6466919-83BE-44C3-9858-9F1417A69498}" type="presOf" srcId="{5D7E1A35-AE54-4C8F-AF8A-02B5659D639D}" destId="{C394BFFD-DB6F-471F-BED5-D0035F1CE779}" srcOrd="0" destOrd="0" presId="urn:microsoft.com/office/officeart/2016/7/layout/LinearBlockProcessNumbered"/>
    <dgm:cxn modelId="{A3391825-08EB-41BC-B7A0-3959FD56066A}" type="presOf" srcId="{B90FB006-6694-463D-84FC-4F3BB1CDE66A}" destId="{AEB247FC-4AF1-4FCC-8EE5-6003519223C7}" srcOrd="0" destOrd="0" presId="urn:microsoft.com/office/officeart/2016/7/layout/LinearBlockProcessNumbered"/>
    <dgm:cxn modelId="{9E1BA025-68DC-4EB1-955B-316FD343E1EC}" type="presOf" srcId="{06B55F90-430C-4D9C-8C7D-029AD6EB5DAB}" destId="{89F3F508-4F01-4175-92CC-C7E79470A892}" srcOrd="1" destOrd="0" presId="urn:microsoft.com/office/officeart/2016/7/layout/LinearBlockProcessNumbered"/>
    <dgm:cxn modelId="{4A893B28-47EC-461A-928D-84C879820139}" type="presOf" srcId="{6DF0C6B3-60E0-4504-876D-F4EF659790C0}" destId="{10EB2264-0BD7-4EE3-B300-EDE2F3F74651}" srcOrd="0" destOrd="0" presId="urn:microsoft.com/office/officeart/2016/7/layout/LinearBlockProcessNumbered"/>
    <dgm:cxn modelId="{5B91BA30-D3CF-4931-8AB3-89F87EDB6D22}" srcId="{1E2B8C41-40D1-491C-8872-40467BD0D59D}" destId="{B90FB006-6694-463D-84FC-4F3BB1CDE66A}" srcOrd="4" destOrd="0" parTransId="{8AAAE4E2-30E0-4DFF-9C00-28404446BFE8}" sibTransId="{8A122548-9ABF-4F9A-BA9B-5E53E98ED771}"/>
    <dgm:cxn modelId="{3751FE3A-13B5-4BA2-9590-C0C24AC2A912}" type="presOf" srcId="{B90FB006-6694-463D-84FC-4F3BB1CDE66A}" destId="{B18E3463-FCFC-4F01-BC2A-C68567DBD0DD}" srcOrd="1" destOrd="0" presId="urn:microsoft.com/office/officeart/2016/7/layout/LinearBlockProcessNumbered"/>
    <dgm:cxn modelId="{23A1303F-0DB5-4667-AE81-94AA68B9F051}" type="presOf" srcId="{8A122548-9ABF-4F9A-BA9B-5E53E98ED771}" destId="{55BD002D-A38C-4797-BA7C-FC9E626C6A7E}" srcOrd="0" destOrd="0" presId="urn:microsoft.com/office/officeart/2016/7/layout/LinearBlockProcessNumbered"/>
    <dgm:cxn modelId="{1076DB60-5B6D-474D-9525-686824A4FCFE}" type="presOf" srcId="{BC063A9E-3B95-4BC2-96F5-7B4D1484C71D}" destId="{5AD282A6-AC92-4170-857B-0FBECABC04E2}" srcOrd="0" destOrd="0" presId="urn:microsoft.com/office/officeart/2016/7/layout/LinearBlockProcessNumbered"/>
    <dgm:cxn modelId="{60C6E843-279E-4733-99CF-62FE56D99B07}" type="presOf" srcId="{1E2B8C41-40D1-491C-8872-40467BD0D59D}" destId="{C21BE66B-1D92-419C-B682-ADB48F61292D}" srcOrd="0" destOrd="0" presId="urn:microsoft.com/office/officeart/2016/7/layout/LinearBlockProcessNumbered"/>
    <dgm:cxn modelId="{BC506F6F-5D2B-45EB-B8E6-B989AB355930}" srcId="{1E2B8C41-40D1-491C-8872-40467BD0D59D}" destId="{06B55F90-430C-4D9C-8C7D-029AD6EB5DAB}" srcOrd="3" destOrd="0" parTransId="{6981F8AA-F95A-4C1A-9461-74713415987D}" sibTransId="{5D7E1A35-AE54-4C8F-AF8A-02B5659D639D}"/>
    <dgm:cxn modelId="{726F3B58-E832-4986-A716-C613C70B7DEC}" type="presOf" srcId="{BC063A9E-3B95-4BC2-96F5-7B4D1484C71D}" destId="{BC9474DE-5E3E-4C1B-B4E6-E0B2BA4FF0CC}" srcOrd="1" destOrd="0" presId="urn:microsoft.com/office/officeart/2016/7/layout/LinearBlockProcessNumbered"/>
    <dgm:cxn modelId="{9C54458A-F256-4C50-8724-124BDF4EF703}" srcId="{1E2B8C41-40D1-491C-8872-40467BD0D59D}" destId="{BC063A9E-3B95-4BC2-96F5-7B4D1484C71D}" srcOrd="0" destOrd="0" parTransId="{EC158DFB-E9F2-4A75-994C-9070011E8A6B}" sibTransId="{3DF99E66-9F14-48CD-B505-DBABD0C13B35}"/>
    <dgm:cxn modelId="{666BED9B-CCBE-4DE0-8C82-5BDD2E950339}" type="presOf" srcId="{72A44912-3733-441B-989B-CD2C8E6368BC}" destId="{DFD1DA5F-2C80-413F-A0E2-7B8FF562AA8D}" srcOrd="0" destOrd="0" presId="urn:microsoft.com/office/officeart/2016/7/layout/LinearBlockProcessNumbered"/>
    <dgm:cxn modelId="{68252FA8-3018-4431-8FD4-F8747CE37CCD}" srcId="{1E2B8C41-40D1-491C-8872-40467BD0D59D}" destId="{6DF0C6B3-60E0-4504-876D-F4EF659790C0}" srcOrd="2" destOrd="0" parTransId="{5EBE1B2B-FBA3-4326-92E2-C1E4438CE8C0}" sibTransId="{757B70BA-7052-43BD-B48A-55CC9E6C7A3E}"/>
    <dgm:cxn modelId="{12AC23AC-9C77-4E5C-8EB1-78E39BD48CD1}" type="presOf" srcId="{B98ED778-EA7B-45E8-8458-59BE7E0A070F}" destId="{03DDCA20-4F78-4FD7-9202-95A2312F7328}" srcOrd="1" destOrd="0" presId="urn:microsoft.com/office/officeart/2016/7/layout/LinearBlockProcessNumbered"/>
    <dgm:cxn modelId="{EC5733E5-F4E5-4F56-9985-FB956B55390A}" type="presOf" srcId="{3DF99E66-9F14-48CD-B505-DBABD0C13B35}" destId="{CE2C1D2F-22D1-49D1-B1B9-DA10FB9E60C1}" srcOrd="0" destOrd="0" presId="urn:microsoft.com/office/officeart/2016/7/layout/LinearBlockProcessNumbered"/>
    <dgm:cxn modelId="{B8DF4EE6-5358-4D6D-9665-EE50C56BBE0B}" type="presOf" srcId="{B98ED778-EA7B-45E8-8458-59BE7E0A070F}" destId="{1CC48510-18BE-4219-9D35-E7EB57619E94}" srcOrd="0" destOrd="0" presId="urn:microsoft.com/office/officeart/2016/7/layout/LinearBlockProcessNumbered"/>
    <dgm:cxn modelId="{62CCB2EC-76C8-4419-9CB6-49744B0D7CC5}" srcId="{1E2B8C41-40D1-491C-8872-40467BD0D59D}" destId="{B98ED778-EA7B-45E8-8458-59BE7E0A070F}" srcOrd="1" destOrd="0" parTransId="{12C10DA6-0B1B-44A6-A7B0-8FC4DA171F08}" sibTransId="{72A44912-3733-441B-989B-CD2C8E6368BC}"/>
    <dgm:cxn modelId="{AC824BF1-EC83-4729-BBF5-CF23266711C1}" type="presOf" srcId="{6DF0C6B3-60E0-4504-876D-F4EF659790C0}" destId="{177ACE31-3663-4446-9284-46FF55ED2FF8}" srcOrd="1" destOrd="0" presId="urn:microsoft.com/office/officeart/2016/7/layout/LinearBlockProcessNumbered"/>
    <dgm:cxn modelId="{836AB5F4-A79E-4CEB-A035-80A2FDD248C2}" type="presOf" srcId="{06B55F90-430C-4D9C-8C7D-029AD6EB5DAB}" destId="{70BEDB37-03B3-49A7-8729-61BC09DA1998}" srcOrd="0" destOrd="0" presId="urn:microsoft.com/office/officeart/2016/7/layout/LinearBlockProcessNumbered"/>
    <dgm:cxn modelId="{8ECF7EE0-9F99-40BF-8AF3-E07A6EFCA857}" type="presParOf" srcId="{C21BE66B-1D92-419C-B682-ADB48F61292D}" destId="{3373F08D-C9F3-4AC4-8CA6-2DA4DCC5EF7E}" srcOrd="0" destOrd="0" presId="urn:microsoft.com/office/officeart/2016/7/layout/LinearBlockProcessNumbered"/>
    <dgm:cxn modelId="{0114C739-88CC-49AF-B0EC-078805AA828B}" type="presParOf" srcId="{3373F08D-C9F3-4AC4-8CA6-2DA4DCC5EF7E}" destId="{5AD282A6-AC92-4170-857B-0FBECABC04E2}" srcOrd="0" destOrd="0" presId="urn:microsoft.com/office/officeart/2016/7/layout/LinearBlockProcessNumbered"/>
    <dgm:cxn modelId="{F9FDBC62-32B4-4A84-B6FF-BB6E888EE324}" type="presParOf" srcId="{3373F08D-C9F3-4AC4-8CA6-2DA4DCC5EF7E}" destId="{CE2C1D2F-22D1-49D1-B1B9-DA10FB9E60C1}" srcOrd="1" destOrd="0" presId="urn:microsoft.com/office/officeart/2016/7/layout/LinearBlockProcessNumbered"/>
    <dgm:cxn modelId="{4DA68A67-223D-4FC6-8E41-54A9AC2564A9}" type="presParOf" srcId="{3373F08D-C9F3-4AC4-8CA6-2DA4DCC5EF7E}" destId="{BC9474DE-5E3E-4C1B-B4E6-E0B2BA4FF0CC}" srcOrd="2" destOrd="0" presId="urn:microsoft.com/office/officeart/2016/7/layout/LinearBlockProcessNumbered"/>
    <dgm:cxn modelId="{2515BEB1-446D-4B80-A8E7-1317C2CCCFEB}" type="presParOf" srcId="{C21BE66B-1D92-419C-B682-ADB48F61292D}" destId="{3728045A-F7BA-4549-8346-EF31D527A32A}" srcOrd="1" destOrd="0" presId="urn:microsoft.com/office/officeart/2016/7/layout/LinearBlockProcessNumbered"/>
    <dgm:cxn modelId="{6EED1D58-A729-4BAE-9455-5CF2D7D6C31B}" type="presParOf" srcId="{C21BE66B-1D92-419C-B682-ADB48F61292D}" destId="{02B9D88F-0642-4C07-84D2-E969A32CA1E4}" srcOrd="2" destOrd="0" presId="urn:microsoft.com/office/officeart/2016/7/layout/LinearBlockProcessNumbered"/>
    <dgm:cxn modelId="{7C8BEBD5-58D5-46F7-822D-88BF349A2CF1}" type="presParOf" srcId="{02B9D88F-0642-4C07-84D2-E969A32CA1E4}" destId="{1CC48510-18BE-4219-9D35-E7EB57619E94}" srcOrd="0" destOrd="0" presId="urn:microsoft.com/office/officeart/2016/7/layout/LinearBlockProcessNumbered"/>
    <dgm:cxn modelId="{6A259E4F-6080-4155-A297-A5B5CE2014A9}" type="presParOf" srcId="{02B9D88F-0642-4C07-84D2-E969A32CA1E4}" destId="{DFD1DA5F-2C80-413F-A0E2-7B8FF562AA8D}" srcOrd="1" destOrd="0" presId="urn:microsoft.com/office/officeart/2016/7/layout/LinearBlockProcessNumbered"/>
    <dgm:cxn modelId="{9EC8E188-84B7-4270-9825-1A24DD903F92}" type="presParOf" srcId="{02B9D88F-0642-4C07-84D2-E969A32CA1E4}" destId="{03DDCA20-4F78-4FD7-9202-95A2312F7328}" srcOrd="2" destOrd="0" presId="urn:microsoft.com/office/officeart/2016/7/layout/LinearBlockProcessNumbered"/>
    <dgm:cxn modelId="{4B72A690-6E83-4E6B-B5C8-945C54DCDAD1}" type="presParOf" srcId="{C21BE66B-1D92-419C-B682-ADB48F61292D}" destId="{3AA75C44-20AE-49D1-965A-654040552306}" srcOrd="3" destOrd="0" presId="urn:microsoft.com/office/officeart/2016/7/layout/LinearBlockProcessNumbered"/>
    <dgm:cxn modelId="{F0790C4E-6BB7-4E46-840C-DDFAB44E7064}" type="presParOf" srcId="{C21BE66B-1D92-419C-B682-ADB48F61292D}" destId="{348CA656-7BD6-4C8B-8600-E6EFFA86F098}" srcOrd="4" destOrd="0" presId="urn:microsoft.com/office/officeart/2016/7/layout/LinearBlockProcessNumbered"/>
    <dgm:cxn modelId="{C002558F-F37A-4BFE-A6DD-D33AD8C08DA9}" type="presParOf" srcId="{348CA656-7BD6-4C8B-8600-E6EFFA86F098}" destId="{10EB2264-0BD7-4EE3-B300-EDE2F3F74651}" srcOrd="0" destOrd="0" presId="urn:microsoft.com/office/officeart/2016/7/layout/LinearBlockProcessNumbered"/>
    <dgm:cxn modelId="{17B90B21-1DF5-43E7-80A6-D907F01437D8}" type="presParOf" srcId="{348CA656-7BD6-4C8B-8600-E6EFFA86F098}" destId="{48C25F97-9781-4EAA-BCAF-A4521AE463CE}" srcOrd="1" destOrd="0" presId="urn:microsoft.com/office/officeart/2016/7/layout/LinearBlockProcessNumbered"/>
    <dgm:cxn modelId="{092A39CA-73BB-48D8-A546-44A9A3778E9E}" type="presParOf" srcId="{348CA656-7BD6-4C8B-8600-E6EFFA86F098}" destId="{177ACE31-3663-4446-9284-46FF55ED2FF8}" srcOrd="2" destOrd="0" presId="urn:microsoft.com/office/officeart/2016/7/layout/LinearBlockProcessNumbered"/>
    <dgm:cxn modelId="{12BCFC27-1773-45E2-B2AE-DA61253B7F39}" type="presParOf" srcId="{C21BE66B-1D92-419C-B682-ADB48F61292D}" destId="{98319E15-444D-45E0-AC70-BBC7F15A41FF}" srcOrd="5" destOrd="0" presId="urn:microsoft.com/office/officeart/2016/7/layout/LinearBlockProcessNumbered"/>
    <dgm:cxn modelId="{E37DBB6D-60FF-44FF-893C-25F392F42F33}" type="presParOf" srcId="{C21BE66B-1D92-419C-B682-ADB48F61292D}" destId="{FC1D3C26-AB9D-493D-8373-AB770A54C28B}" srcOrd="6" destOrd="0" presId="urn:microsoft.com/office/officeart/2016/7/layout/LinearBlockProcessNumbered"/>
    <dgm:cxn modelId="{2AB483F2-EAD2-4C00-9F1C-A40B5133A05B}" type="presParOf" srcId="{FC1D3C26-AB9D-493D-8373-AB770A54C28B}" destId="{70BEDB37-03B3-49A7-8729-61BC09DA1998}" srcOrd="0" destOrd="0" presId="urn:microsoft.com/office/officeart/2016/7/layout/LinearBlockProcessNumbered"/>
    <dgm:cxn modelId="{0F0C2F7C-FA80-4001-8ECB-138151E4BD36}" type="presParOf" srcId="{FC1D3C26-AB9D-493D-8373-AB770A54C28B}" destId="{C394BFFD-DB6F-471F-BED5-D0035F1CE779}" srcOrd="1" destOrd="0" presId="urn:microsoft.com/office/officeart/2016/7/layout/LinearBlockProcessNumbered"/>
    <dgm:cxn modelId="{268343D9-3730-4345-A46A-301856DF38E5}" type="presParOf" srcId="{FC1D3C26-AB9D-493D-8373-AB770A54C28B}" destId="{89F3F508-4F01-4175-92CC-C7E79470A892}" srcOrd="2" destOrd="0" presId="urn:microsoft.com/office/officeart/2016/7/layout/LinearBlockProcessNumbered"/>
    <dgm:cxn modelId="{9678230F-742E-494A-AC19-B3911C765256}" type="presParOf" srcId="{C21BE66B-1D92-419C-B682-ADB48F61292D}" destId="{B27C6F4E-BFFB-4DD9-9AB4-464BCEB00CA2}" srcOrd="7" destOrd="0" presId="urn:microsoft.com/office/officeart/2016/7/layout/LinearBlockProcessNumbered"/>
    <dgm:cxn modelId="{3C6B769F-0815-4728-BAC1-26225F41E778}" type="presParOf" srcId="{C21BE66B-1D92-419C-B682-ADB48F61292D}" destId="{C218EE4B-014C-4C41-B6C6-7346BF587EB5}" srcOrd="8" destOrd="0" presId="urn:microsoft.com/office/officeart/2016/7/layout/LinearBlockProcessNumbered"/>
    <dgm:cxn modelId="{ADFC1A59-A117-428E-B121-19570E1137AB}" type="presParOf" srcId="{C218EE4B-014C-4C41-B6C6-7346BF587EB5}" destId="{AEB247FC-4AF1-4FCC-8EE5-6003519223C7}" srcOrd="0" destOrd="0" presId="urn:microsoft.com/office/officeart/2016/7/layout/LinearBlockProcessNumbered"/>
    <dgm:cxn modelId="{EA25AB07-C574-45C5-B41A-D89701500ABD}" type="presParOf" srcId="{C218EE4B-014C-4C41-B6C6-7346BF587EB5}" destId="{55BD002D-A38C-4797-BA7C-FC9E626C6A7E}" srcOrd="1" destOrd="0" presId="urn:microsoft.com/office/officeart/2016/7/layout/LinearBlockProcessNumbered"/>
    <dgm:cxn modelId="{A85E8046-8BBF-4027-A1A9-A5F26B5E54CB}" type="presParOf" srcId="{C218EE4B-014C-4C41-B6C6-7346BF587EB5}" destId="{B18E3463-FCFC-4F01-BC2A-C68567DBD0D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53472-9B41-4BCC-8716-0B35EA1BEE20}">
      <dsp:nvSpPr>
        <dsp:cNvPr id="0" name=""/>
        <dsp:cNvSpPr/>
      </dsp:nvSpPr>
      <dsp:spPr>
        <a:xfrm>
          <a:off x="0" y="905351"/>
          <a:ext cx="6269038" cy="376142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Sustentabilidade</a:t>
          </a:r>
        </a:p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Socioambiental</a:t>
          </a:r>
        </a:p>
      </dsp:txBody>
      <dsp:txXfrm>
        <a:off x="0" y="905351"/>
        <a:ext cx="6269038" cy="37614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0BDDA-E52B-46B7-8CCD-892DCD1E29F2}">
      <dsp:nvSpPr>
        <dsp:cNvPr id="0" name=""/>
        <dsp:cNvSpPr/>
      </dsp:nvSpPr>
      <dsp:spPr>
        <a:xfrm>
          <a:off x="0" y="50922"/>
          <a:ext cx="6513603" cy="10553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Zotero</a:t>
          </a:r>
          <a:endParaRPr lang="en-US" sz="4400" kern="1200" dirty="0"/>
        </a:p>
      </dsp:txBody>
      <dsp:txXfrm>
        <a:off x="51517" y="102439"/>
        <a:ext cx="6410569" cy="952306"/>
      </dsp:txXfrm>
    </dsp:sp>
    <dsp:sp modelId="{7192CAC9-CB9C-492C-B86D-321D95A20567}">
      <dsp:nvSpPr>
        <dsp:cNvPr id="0" name=""/>
        <dsp:cNvSpPr/>
      </dsp:nvSpPr>
      <dsp:spPr>
        <a:xfrm>
          <a:off x="0" y="1232982"/>
          <a:ext cx="6513603" cy="1055340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SmCube.Hub</a:t>
          </a:r>
        </a:p>
      </dsp:txBody>
      <dsp:txXfrm>
        <a:off x="51517" y="1284499"/>
        <a:ext cx="6410569" cy="952306"/>
      </dsp:txXfrm>
    </dsp:sp>
    <dsp:sp modelId="{9354CF95-2D21-45C4-BA71-439D3E330637}">
      <dsp:nvSpPr>
        <dsp:cNvPr id="0" name=""/>
        <dsp:cNvSpPr/>
      </dsp:nvSpPr>
      <dsp:spPr>
        <a:xfrm>
          <a:off x="0" y="2415043"/>
          <a:ext cx="6513603" cy="105534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/>
            <a:t>Google Earth</a:t>
          </a:r>
          <a:endParaRPr lang="en-US" sz="4400" kern="1200" dirty="0"/>
        </a:p>
      </dsp:txBody>
      <dsp:txXfrm>
        <a:off x="51517" y="2466560"/>
        <a:ext cx="6410569" cy="952306"/>
      </dsp:txXfrm>
    </dsp:sp>
    <dsp:sp modelId="{65F7D731-FF1F-4A63-87B5-8C899A6A99C9}">
      <dsp:nvSpPr>
        <dsp:cNvPr id="0" name=""/>
        <dsp:cNvSpPr/>
      </dsp:nvSpPr>
      <dsp:spPr>
        <a:xfrm>
          <a:off x="0" y="3597103"/>
          <a:ext cx="6513603" cy="1055340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SmCube.Atlas</a:t>
          </a:r>
        </a:p>
      </dsp:txBody>
      <dsp:txXfrm>
        <a:off x="51517" y="3648620"/>
        <a:ext cx="6410569" cy="952306"/>
      </dsp:txXfrm>
    </dsp:sp>
    <dsp:sp modelId="{76E295E1-78EC-4EAE-BCBB-4A6C28F65FDD}">
      <dsp:nvSpPr>
        <dsp:cNvPr id="0" name=""/>
        <dsp:cNvSpPr/>
      </dsp:nvSpPr>
      <dsp:spPr>
        <a:xfrm>
          <a:off x="0" y="4779163"/>
          <a:ext cx="6513603" cy="10553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/>
            <a:t>Wiki</a:t>
          </a:r>
          <a:endParaRPr lang="en-US" sz="4400" kern="1200"/>
        </a:p>
      </dsp:txBody>
      <dsp:txXfrm>
        <a:off x="51517" y="4830680"/>
        <a:ext cx="6410569" cy="9523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67C51-353F-4558-AE0E-806CB587FDC8}">
      <dsp:nvSpPr>
        <dsp:cNvPr id="0" name=""/>
        <dsp:cNvSpPr/>
      </dsp:nvSpPr>
      <dsp:spPr>
        <a:xfrm>
          <a:off x="0" y="50699"/>
          <a:ext cx="6492875" cy="15912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Disponibilização dos dados levantados</a:t>
          </a:r>
          <a:endParaRPr lang="en-US" sz="4000" kern="1200"/>
        </a:p>
      </dsp:txBody>
      <dsp:txXfrm>
        <a:off x="77676" y="128375"/>
        <a:ext cx="6337523" cy="1435848"/>
      </dsp:txXfrm>
    </dsp:sp>
    <dsp:sp modelId="{96563DB5-B8F4-4889-86AD-6E614935FC25}">
      <dsp:nvSpPr>
        <dsp:cNvPr id="0" name=""/>
        <dsp:cNvSpPr/>
      </dsp:nvSpPr>
      <dsp:spPr>
        <a:xfrm>
          <a:off x="0" y="1757100"/>
          <a:ext cx="6492875" cy="15912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Abordagem não exaustiva, porém significativa</a:t>
          </a:r>
          <a:endParaRPr lang="en-US" sz="4000" kern="1200"/>
        </a:p>
      </dsp:txBody>
      <dsp:txXfrm>
        <a:off x="77676" y="1834776"/>
        <a:ext cx="6337523" cy="1435848"/>
      </dsp:txXfrm>
    </dsp:sp>
    <dsp:sp modelId="{D6969738-8225-4FE0-9534-4EC18EBDB7E1}">
      <dsp:nvSpPr>
        <dsp:cNvPr id="0" name=""/>
        <dsp:cNvSpPr/>
      </dsp:nvSpPr>
      <dsp:spPr>
        <a:xfrm>
          <a:off x="0" y="3463500"/>
          <a:ext cx="6492875" cy="15912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Situação da Vila do Maciel e Ilha do Mel</a:t>
          </a:r>
          <a:endParaRPr lang="en-US" sz="4000" kern="1200"/>
        </a:p>
      </dsp:txBody>
      <dsp:txXfrm>
        <a:off x="77676" y="3541176"/>
        <a:ext cx="6337523" cy="143584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4D233-7BEC-44DB-913D-00C76B04B5AB}">
      <dsp:nvSpPr>
        <dsp:cNvPr id="0" name=""/>
        <dsp:cNvSpPr/>
      </dsp:nvSpPr>
      <dsp:spPr>
        <a:xfrm>
          <a:off x="0" y="2720"/>
          <a:ext cx="626903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AE64DE-4EAD-46E1-9748-041BE5C128D4}">
      <dsp:nvSpPr>
        <dsp:cNvPr id="0" name=""/>
        <dsp:cNvSpPr/>
      </dsp:nvSpPr>
      <dsp:spPr>
        <a:xfrm>
          <a:off x="0" y="2720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Desenvolvimento Institucional e Financeiro</a:t>
          </a:r>
        </a:p>
      </dsp:txBody>
      <dsp:txXfrm>
        <a:off x="0" y="2720"/>
        <a:ext cx="6269038" cy="1855561"/>
      </dsp:txXfrm>
    </dsp:sp>
    <dsp:sp modelId="{FF375A34-8670-422E-8F03-B6B69E50A2A1}">
      <dsp:nvSpPr>
        <dsp:cNvPr id="0" name=""/>
        <dsp:cNvSpPr/>
      </dsp:nvSpPr>
      <dsp:spPr>
        <a:xfrm>
          <a:off x="0" y="1858281"/>
          <a:ext cx="6269038" cy="0"/>
        </a:xfrm>
        <a:prstGeom prst="line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E8D31C-04B8-4513-94BB-83A44D1FDA8F}">
      <dsp:nvSpPr>
        <dsp:cNvPr id="0" name=""/>
        <dsp:cNvSpPr/>
      </dsp:nvSpPr>
      <dsp:spPr>
        <a:xfrm>
          <a:off x="0" y="1858281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Desenvolvimento Humano e Cultural</a:t>
          </a:r>
        </a:p>
      </dsp:txBody>
      <dsp:txXfrm>
        <a:off x="0" y="1858281"/>
        <a:ext cx="6269038" cy="1855561"/>
      </dsp:txXfrm>
    </dsp:sp>
    <dsp:sp modelId="{E5E22F33-AD61-4DB7-A67C-164092916976}">
      <dsp:nvSpPr>
        <dsp:cNvPr id="0" name=""/>
        <dsp:cNvSpPr/>
      </dsp:nvSpPr>
      <dsp:spPr>
        <a:xfrm>
          <a:off x="0" y="3713843"/>
          <a:ext cx="6269038" cy="0"/>
        </a:xfrm>
        <a:prstGeom prst="lin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B37963-5993-4DBB-9091-C618B79F4CBB}">
      <dsp:nvSpPr>
        <dsp:cNvPr id="0" name=""/>
        <dsp:cNvSpPr/>
      </dsp:nvSpPr>
      <dsp:spPr>
        <a:xfrm>
          <a:off x="0" y="3713843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Desenvolvimento Físico e Ambiental</a:t>
          </a:r>
        </a:p>
      </dsp:txBody>
      <dsp:txXfrm>
        <a:off x="0" y="3713843"/>
        <a:ext cx="6269038" cy="1855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50EFB-D144-4002-B899-6C9C02AE19A5}">
      <dsp:nvSpPr>
        <dsp:cNvPr id="0" name=""/>
        <dsp:cNvSpPr/>
      </dsp:nvSpPr>
      <dsp:spPr>
        <a:xfrm>
          <a:off x="0" y="0"/>
          <a:ext cx="6674082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AD5819F-E7EF-4368-92CF-2FC6A65AAF18}">
      <dsp:nvSpPr>
        <dsp:cNvPr id="0" name=""/>
        <dsp:cNvSpPr/>
      </dsp:nvSpPr>
      <dsp:spPr>
        <a:xfrm>
          <a:off x="0" y="0"/>
          <a:ext cx="6674082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/>
            <a:t>Sociedade </a:t>
          </a:r>
        </a:p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/>
            <a:t>(Meio Antrópico)</a:t>
          </a:r>
        </a:p>
      </dsp:txBody>
      <dsp:txXfrm>
        <a:off x="0" y="0"/>
        <a:ext cx="6674082" cy="2786062"/>
      </dsp:txXfrm>
    </dsp:sp>
    <dsp:sp modelId="{8019BEAB-9A21-45D4-9783-9CF18B597021}">
      <dsp:nvSpPr>
        <dsp:cNvPr id="0" name=""/>
        <dsp:cNvSpPr/>
      </dsp:nvSpPr>
      <dsp:spPr>
        <a:xfrm>
          <a:off x="0" y="2786062"/>
          <a:ext cx="6674082" cy="0"/>
        </a:xfrm>
        <a:prstGeom prst="lin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459ACD-AC0D-467A-B665-EFEAA4144B72}">
      <dsp:nvSpPr>
        <dsp:cNvPr id="0" name=""/>
        <dsp:cNvSpPr/>
      </dsp:nvSpPr>
      <dsp:spPr>
        <a:xfrm>
          <a:off x="0" y="2786062"/>
          <a:ext cx="6674082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/>
            <a:t>Natureza</a:t>
          </a:r>
        </a:p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200" kern="1200" dirty="0"/>
            <a:t>(Meios Físico e Biótico)</a:t>
          </a:r>
        </a:p>
      </dsp:txBody>
      <dsp:txXfrm>
        <a:off x="0" y="2786062"/>
        <a:ext cx="6674082" cy="27860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4D233-7BEC-44DB-913D-00C76B04B5AB}">
      <dsp:nvSpPr>
        <dsp:cNvPr id="0" name=""/>
        <dsp:cNvSpPr/>
      </dsp:nvSpPr>
      <dsp:spPr>
        <a:xfrm>
          <a:off x="0" y="2720"/>
          <a:ext cx="626903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AE64DE-4EAD-46E1-9748-041BE5C128D4}">
      <dsp:nvSpPr>
        <dsp:cNvPr id="0" name=""/>
        <dsp:cNvSpPr/>
      </dsp:nvSpPr>
      <dsp:spPr>
        <a:xfrm>
          <a:off x="0" y="2720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Desenvolvimento Institucional e Financeiro</a:t>
          </a:r>
        </a:p>
      </dsp:txBody>
      <dsp:txXfrm>
        <a:off x="0" y="2720"/>
        <a:ext cx="6269038" cy="1855561"/>
      </dsp:txXfrm>
    </dsp:sp>
    <dsp:sp modelId="{FF375A34-8670-422E-8F03-B6B69E50A2A1}">
      <dsp:nvSpPr>
        <dsp:cNvPr id="0" name=""/>
        <dsp:cNvSpPr/>
      </dsp:nvSpPr>
      <dsp:spPr>
        <a:xfrm>
          <a:off x="0" y="1858281"/>
          <a:ext cx="6269038" cy="0"/>
        </a:xfrm>
        <a:prstGeom prst="line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E8D31C-04B8-4513-94BB-83A44D1FDA8F}">
      <dsp:nvSpPr>
        <dsp:cNvPr id="0" name=""/>
        <dsp:cNvSpPr/>
      </dsp:nvSpPr>
      <dsp:spPr>
        <a:xfrm>
          <a:off x="0" y="1858281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Desenvolvimento Humano e Cultural</a:t>
          </a:r>
        </a:p>
      </dsp:txBody>
      <dsp:txXfrm>
        <a:off x="0" y="1858281"/>
        <a:ext cx="6269038" cy="1855561"/>
      </dsp:txXfrm>
    </dsp:sp>
    <dsp:sp modelId="{E5E22F33-AD61-4DB7-A67C-164092916976}">
      <dsp:nvSpPr>
        <dsp:cNvPr id="0" name=""/>
        <dsp:cNvSpPr/>
      </dsp:nvSpPr>
      <dsp:spPr>
        <a:xfrm>
          <a:off x="0" y="3713843"/>
          <a:ext cx="6269038" cy="0"/>
        </a:xfrm>
        <a:prstGeom prst="lin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B37963-5993-4DBB-9091-C618B79F4CBB}">
      <dsp:nvSpPr>
        <dsp:cNvPr id="0" name=""/>
        <dsp:cNvSpPr/>
      </dsp:nvSpPr>
      <dsp:spPr>
        <a:xfrm>
          <a:off x="0" y="3713843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 dirty="0"/>
            <a:t>Desenvolvimento Físico e Ambiental</a:t>
          </a:r>
        </a:p>
      </dsp:txBody>
      <dsp:txXfrm>
        <a:off x="0" y="3713843"/>
        <a:ext cx="6269038" cy="18555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5A5B0-B047-470F-A241-AA2582B5AB10}">
      <dsp:nvSpPr>
        <dsp:cNvPr id="0" name=""/>
        <dsp:cNvSpPr/>
      </dsp:nvSpPr>
      <dsp:spPr>
        <a:xfrm>
          <a:off x="0" y="680"/>
          <a:ext cx="62690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7AA861-5AD9-42A4-BB16-449E3F8FD91B}">
      <dsp:nvSpPr>
        <dsp:cNvPr id="0" name=""/>
        <dsp:cNvSpPr/>
      </dsp:nvSpPr>
      <dsp:spPr>
        <a:xfrm>
          <a:off x="0" y="680"/>
          <a:ext cx="6269038" cy="111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Governança</a:t>
          </a:r>
        </a:p>
      </dsp:txBody>
      <dsp:txXfrm>
        <a:off x="0" y="680"/>
        <a:ext cx="6269038" cy="1114152"/>
      </dsp:txXfrm>
    </dsp:sp>
    <dsp:sp modelId="{BA5CF0DE-A8C9-457E-90D4-0E10FA458CF7}">
      <dsp:nvSpPr>
        <dsp:cNvPr id="0" name=""/>
        <dsp:cNvSpPr/>
      </dsp:nvSpPr>
      <dsp:spPr>
        <a:xfrm>
          <a:off x="0" y="1114833"/>
          <a:ext cx="62690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727C68-2C42-42BB-968C-E8B35E61F28D}">
      <dsp:nvSpPr>
        <dsp:cNvPr id="0" name=""/>
        <dsp:cNvSpPr/>
      </dsp:nvSpPr>
      <dsp:spPr>
        <a:xfrm>
          <a:off x="0" y="1114833"/>
          <a:ext cx="6269038" cy="111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Desenvolvimento Social e Econômico</a:t>
          </a:r>
        </a:p>
      </dsp:txBody>
      <dsp:txXfrm>
        <a:off x="0" y="1114833"/>
        <a:ext cx="6269038" cy="1114152"/>
      </dsp:txXfrm>
    </dsp:sp>
    <dsp:sp modelId="{3B7FD8F1-5BB5-4A54-A5FA-9CDAA6290D21}">
      <dsp:nvSpPr>
        <dsp:cNvPr id="0" name=""/>
        <dsp:cNvSpPr/>
      </dsp:nvSpPr>
      <dsp:spPr>
        <a:xfrm>
          <a:off x="0" y="2228986"/>
          <a:ext cx="62690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8FA9A9-1B8F-40A2-8052-CBF4FD9E3ECA}">
      <dsp:nvSpPr>
        <dsp:cNvPr id="0" name=""/>
        <dsp:cNvSpPr/>
      </dsp:nvSpPr>
      <dsp:spPr>
        <a:xfrm>
          <a:off x="0" y="2228986"/>
          <a:ext cx="6269038" cy="111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Desenvolvimento Científico e Educacional</a:t>
          </a:r>
        </a:p>
      </dsp:txBody>
      <dsp:txXfrm>
        <a:off x="0" y="2228986"/>
        <a:ext cx="6269038" cy="1114152"/>
      </dsp:txXfrm>
    </dsp:sp>
    <dsp:sp modelId="{7F900C0D-6BEB-40AE-8D28-C17AC40B52D7}">
      <dsp:nvSpPr>
        <dsp:cNvPr id="0" name=""/>
        <dsp:cNvSpPr/>
      </dsp:nvSpPr>
      <dsp:spPr>
        <a:xfrm>
          <a:off x="0" y="3343138"/>
          <a:ext cx="62690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742AF2-A89A-46CB-A30A-C3315EE6CA79}">
      <dsp:nvSpPr>
        <dsp:cNvPr id="0" name=""/>
        <dsp:cNvSpPr/>
      </dsp:nvSpPr>
      <dsp:spPr>
        <a:xfrm>
          <a:off x="0" y="3343138"/>
          <a:ext cx="6269038" cy="111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Qualidade Ambiental e Física</a:t>
          </a:r>
        </a:p>
      </dsp:txBody>
      <dsp:txXfrm>
        <a:off x="0" y="3343138"/>
        <a:ext cx="6269038" cy="1114152"/>
      </dsp:txXfrm>
    </dsp:sp>
    <dsp:sp modelId="{24BD5C2B-4DFA-480C-90BD-240E1F98AF29}">
      <dsp:nvSpPr>
        <dsp:cNvPr id="0" name=""/>
        <dsp:cNvSpPr/>
      </dsp:nvSpPr>
      <dsp:spPr>
        <a:xfrm>
          <a:off x="0" y="4457291"/>
          <a:ext cx="62690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B5992A-DD61-49EB-977A-15D00BCE8A8C}">
      <dsp:nvSpPr>
        <dsp:cNvPr id="0" name=""/>
        <dsp:cNvSpPr/>
      </dsp:nvSpPr>
      <dsp:spPr>
        <a:xfrm>
          <a:off x="0" y="4457291"/>
          <a:ext cx="6269038" cy="1114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Desenvolvimento Urbano e de Infraestrutura</a:t>
          </a:r>
        </a:p>
      </dsp:txBody>
      <dsp:txXfrm>
        <a:off x="0" y="4457291"/>
        <a:ext cx="6269038" cy="1114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A6D03-33B9-44CC-8343-5821D9FF0B98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48F429D-3B3B-4B55-B9F1-98054EF145A8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i="0" kern="12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De acordo com o PSM, quando um subsistema por algum motivo compromete outros é possível que a sustentabilidade de todo o sistema socioambiental envolvido seja afetada em longo prazo - De Raadt</a:t>
          </a:r>
          <a:endParaRPr lang="en-US" sz="2600" b="0" i="0" kern="12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sp:txBody>
      <dsp:txXfrm>
        <a:off x="0" y="0"/>
        <a:ext cx="6492875" cy="2552700"/>
      </dsp:txXfrm>
    </dsp:sp>
    <dsp:sp modelId="{FDB81EA8-0365-400A-9BAF-151EEADA4215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16AA54A-432F-4F3A-86AE-4778044E1A97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i="1" kern="1200" dirty="0"/>
            <a:t>Portanto, a sustentabilidade de um sistema socioambiental está diretamente relacionada com a preservação da integridade e identidade de cada um de seus subsistemas</a:t>
          </a:r>
          <a:r>
            <a:rPr lang="pt-BR" sz="2600" kern="1200" dirty="0"/>
            <a:t>. </a:t>
          </a:r>
          <a:endParaRPr lang="en-US" sz="2600" kern="1200" dirty="0"/>
        </a:p>
      </dsp:txBody>
      <dsp:txXfrm>
        <a:off x="0" y="2552700"/>
        <a:ext cx="6492875" cy="25527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53472-9B41-4BCC-8716-0B35EA1BEE20}">
      <dsp:nvSpPr>
        <dsp:cNvPr id="0" name=""/>
        <dsp:cNvSpPr/>
      </dsp:nvSpPr>
      <dsp:spPr>
        <a:xfrm>
          <a:off x="0" y="905351"/>
          <a:ext cx="6269038" cy="376142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Interdisciplinaridade</a:t>
          </a:r>
        </a:p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Pensamento Sistêmico</a:t>
          </a:r>
        </a:p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/>
            <a:t>X</a:t>
          </a:r>
        </a:p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kern="1200" dirty="0" err="1"/>
            <a:t>Hiperespecialização</a:t>
          </a:r>
          <a:endParaRPr lang="pt-BR" sz="4700" kern="1200" dirty="0"/>
        </a:p>
      </dsp:txBody>
      <dsp:txXfrm>
        <a:off x="0" y="905351"/>
        <a:ext cx="6269038" cy="37614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ECDE0-5CE1-41EE-B843-C17E13975AE2}">
      <dsp:nvSpPr>
        <dsp:cNvPr id="0" name=""/>
        <dsp:cNvSpPr/>
      </dsp:nvSpPr>
      <dsp:spPr>
        <a:xfrm>
          <a:off x="1762696" y="2233"/>
          <a:ext cx="1436314" cy="6496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Ética</a:t>
          </a:r>
        </a:p>
      </dsp:txBody>
      <dsp:txXfrm>
        <a:off x="1762696" y="2233"/>
        <a:ext cx="1436314" cy="649622"/>
      </dsp:txXfrm>
    </dsp:sp>
    <dsp:sp modelId="{68AD87E6-7F9A-4902-80F4-71C12B109254}">
      <dsp:nvSpPr>
        <dsp:cNvPr id="0" name=""/>
        <dsp:cNvSpPr/>
      </dsp:nvSpPr>
      <dsp:spPr>
        <a:xfrm>
          <a:off x="1055258" y="2233"/>
          <a:ext cx="643125" cy="6496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421ACC-5836-4DB2-8B24-8DAD0FA1B877}">
      <dsp:nvSpPr>
        <dsp:cNvPr id="0" name=""/>
        <dsp:cNvSpPr/>
      </dsp:nvSpPr>
      <dsp:spPr>
        <a:xfrm>
          <a:off x="1055258" y="759043"/>
          <a:ext cx="1436314" cy="6496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Estética</a:t>
          </a:r>
        </a:p>
      </dsp:txBody>
      <dsp:txXfrm>
        <a:off x="1055258" y="759043"/>
        <a:ext cx="1436314" cy="649622"/>
      </dsp:txXfrm>
    </dsp:sp>
    <dsp:sp modelId="{3B628EAF-AF09-4948-82BA-ACF0A2017F84}">
      <dsp:nvSpPr>
        <dsp:cNvPr id="0" name=""/>
        <dsp:cNvSpPr/>
      </dsp:nvSpPr>
      <dsp:spPr>
        <a:xfrm>
          <a:off x="2555885" y="759043"/>
          <a:ext cx="643125" cy="64962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A33836-586B-47FA-AC23-F107B0584007}">
      <dsp:nvSpPr>
        <dsp:cNvPr id="0" name=""/>
        <dsp:cNvSpPr/>
      </dsp:nvSpPr>
      <dsp:spPr>
        <a:xfrm>
          <a:off x="1762696" y="1515853"/>
          <a:ext cx="1436314" cy="6496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Jurídica</a:t>
          </a:r>
        </a:p>
      </dsp:txBody>
      <dsp:txXfrm>
        <a:off x="1762696" y="1515853"/>
        <a:ext cx="1436314" cy="649622"/>
      </dsp:txXfrm>
    </dsp:sp>
    <dsp:sp modelId="{9A90B764-B750-4DD9-9CC8-FA799A7AD21E}">
      <dsp:nvSpPr>
        <dsp:cNvPr id="0" name=""/>
        <dsp:cNvSpPr/>
      </dsp:nvSpPr>
      <dsp:spPr>
        <a:xfrm>
          <a:off x="1055258" y="1515853"/>
          <a:ext cx="643125" cy="6496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17EA68-16FB-4F3E-985D-6176C1AE7EE1}">
      <dsp:nvSpPr>
        <dsp:cNvPr id="0" name=""/>
        <dsp:cNvSpPr/>
      </dsp:nvSpPr>
      <dsp:spPr>
        <a:xfrm>
          <a:off x="1055258" y="2272662"/>
          <a:ext cx="1436314" cy="6496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Operacional</a:t>
          </a:r>
        </a:p>
      </dsp:txBody>
      <dsp:txXfrm>
        <a:off x="1055258" y="2272662"/>
        <a:ext cx="1436314" cy="649622"/>
      </dsp:txXfrm>
    </dsp:sp>
    <dsp:sp modelId="{C6C119A0-8070-46D4-828F-4C380873CC2D}">
      <dsp:nvSpPr>
        <dsp:cNvPr id="0" name=""/>
        <dsp:cNvSpPr/>
      </dsp:nvSpPr>
      <dsp:spPr>
        <a:xfrm>
          <a:off x="2555885" y="2272662"/>
          <a:ext cx="643125" cy="64962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6C4C272-FE19-4EFF-99FF-9C51128D4CF4}">
      <dsp:nvSpPr>
        <dsp:cNvPr id="0" name=""/>
        <dsp:cNvSpPr/>
      </dsp:nvSpPr>
      <dsp:spPr>
        <a:xfrm>
          <a:off x="1762696" y="3029472"/>
          <a:ext cx="1436314" cy="6496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Econômica</a:t>
          </a:r>
        </a:p>
      </dsp:txBody>
      <dsp:txXfrm>
        <a:off x="1762696" y="3029472"/>
        <a:ext cx="1436314" cy="649622"/>
      </dsp:txXfrm>
    </dsp:sp>
    <dsp:sp modelId="{671D3332-A572-41E5-B08F-9DCD59458532}">
      <dsp:nvSpPr>
        <dsp:cNvPr id="0" name=""/>
        <dsp:cNvSpPr/>
      </dsp:nvSpPr>
      <dsp:spPr>
        <a:xfrm>
          <a:off x="1055258" y="3029472"/>
          <a:ext cx="643125" cy="6496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9FE155-D8F5-431B-95A8-8AA047083CE4}">
      <dsp:nvSpPr>
        <dsp:cNvPr id="0" name=""/>
        <dsp:cNvSpPr/>
      </dsp:nvSpPr>
      <dsp:spPr>
        <a:xfrm>
          <a:off x="1055258" y="3786282"/>
          <a:ext cx="1436314" cy="6496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Social</a:t>
          </a:r>
        </a:p>
      </dsp:txBody>
      <dsp:txXfrm>
        <a:off x="1055258" y="3786282"/>
        <a:ext cx="1436314" cy="649622"/>
      </dsp:txXfrm>
    </dsp:sp>
    <dsp:sp modelId="{15E7359A-A517-4B0A-B8C6-8D3CC7D12714}">
      <dsp:nvSpPr>
        <dsp:cNvPr id="0" name=""/>
        <dsp:cNvSpPr/>
      </dsp:nvSpPr>
      <dsp:spPr>
        <a:xfrm>
          <a:off x="2555885" y="3786282"/>
          <a:ext cx="643125" cy="64962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61EF124-141F-457A-A278-3D406ED8B84F}">
      <dsp:nvSpPr>
        <dsp:cNvPr id="0" name=""/>
        <dsp:cNvSpPr/>
      </dsp:nvSpPr>
      <dsp:spPr>
        <a:xfrm>
          <a:off x="1762696" y="4543092"/>
          <a:ext cx="1436314" cy="6496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Epistêmica</a:t>
          </a:r>
        </a:p>
      </dsp:txBody>
      <dsp:txXfrm>
        <a:off x="1762696" y="4543092"/>
        <a:ext cx="1436314" cy="649622"/>
      </dsp:txXfrm>
    </dsp:sp>
    <dsp:sp modelId="{0E767134-3EBB-4293-B747-25D300508836}">
      <dsp:nvSpPr>
        <dsp:cNvPr id="0" name=""/>
        <dsp:cNvSpPr/>
      </dsp:nvSpPr>
      <dsp:spPr>
        <a:xfrm>
          <a:off x="1055258" y="4543092"/>
          <a:ext cx="643125" cy="6496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114AC1-7B4C-43EE-912D-0C45933E74CC}">
      <dsp:nvSpPr>
        <dsp:cNvPr id="0" name=""/>
        <dsp:cNvSpPr/>
      </dsp:nvSpPr>
      <dsp:spPr>
        <a:xfrm>
          <a:off x="1055258" y="5299902"/>
          <a:ext cx="1436314" cy="6496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Simbólica-Informacional</a:t>
          </a:r>
        </a:p>
      </dsp:txBody>
      <dsp:txXfrm>
        <a:off x="1055258" y="5299902"/>
        <a:ext cx="1436314" cy="649622"/>
      </dsp:txXfrm>
    </dsp:sp>
    <dsp:sp modelId="{D6B1A091-0EF8-4CE5-884E-CFF621DEFC49}">
      <dsp:nvSpPr>
        <dsp:cNvPr id="0" name=""/>
        <dsp:cNvSpPr/>
      </dsp:nvSpPr>
      <dsp:spPr>
        <a:xfrm>
          <a:off x="2555885" y="5299902"/>
          <a:ext cx="643125" cy="649622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3AF27-2A7F-4E68-B949-96A90CE97C3D}">
      <dsp:nvSpPr>
        <dsp:cNvPr id="0" name=""/>
        <dsp:cNvSpPr/>
      </dsp:nvSpPr>
      <dsp:spPr>
        <a:xfrm>
          <a:off x="3363" y="0"/>
          <a:ext cx="2668317" cy="316804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32" tIns="330200" rIns="20803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Credibilidade: </a:t>
          </a:r>
          <a:r>
            <a:rPr lang="pt-BR" sz="2000" kern="1200" dirty="0"/>
            <a:t>quão congruentes são os achados com a realidade?</a:t>
          </a:r>
          <a:endParaRPr lang="en-US" sz="2000" kern="1200" dirty="0"/>
        </a:p>
      </dsp:txBody>
      <dsp:txXfrm>
        <a:off x="3363" y="1203857"/>
        <a:ext cx="2668317" cy="1900828"/>
      </dsp:txXfrm>
    </dsp:sp>
    <dsp:sp modelId="{AB19E513-6884-4DC0-B277-6B07FFD7CC3B}">
      <dsp:nvSpPr>
        <dsp:cNvPr id="0" name=""/>
        <dsp:cNvSpPr/>
      </dsp:nvSpPr>
      <dsp:spPr>
        <a:xfrm>
          <a:off x="862315" y="316804"/>
          <a:ext cx="950414" cy="95041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098" tIns="12700" rIns="74098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1</a:t>
          </a:r>
        </a:p>
      </dsp:txBody>
      <dsp:txXfrm>
        <a:off x="1001500" y="455989"/>
        <a:ext cx="672044" cy="672044"/>
      </dsp:txXfrm>
    </dsp:sp>
    <dsp:sp modelId="{43CBE1A3-8F8D-45DF-8AFB-B630E725C6E2}">
      <dsp:nvSpPr>
        <dsp:cNvPr id="0" name=""/>
        <dsp:cNvSpPr/>
      </dsp:nvSpPr>
      <dsp:spPr>
        <a:xfrm>
          <a:off x="3363" y="3167975"/>
          <a:ext cx="2668317" cy="72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886227C-2518-4B79-BB6A-079A670285EB}">
      <dsp:nvSpPr>
        <dsp:cNvPr id="0" name=""/>
        <dsp:cNvSpPr/>
      </dsp:nvSpPr>
      <dsp:spPr>
        <a:xfrm>
          <a:off x="2938512" y="0"/>
          <a:ext cx="2668317" cy="3168047"/>
        </a:xfrm>
        <a:prstGeom prst="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32" tIns="330200" rIns="20803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Transferibilidade: </a:t>
          </a:r>
          <a:r>
            <a:rPr lang="pt-BR" sz="2000" kern="1200" dirty="0"/>
            <a:t>Possibilidade de aplicação em outros contextos</a:t>
          </a:r>
          <a:endParaRPr lang="en-US" sz="2000" kern="1200" dirty="0"/>
        </a:p>
      </dsp:txBody>
      <dsp:txXfrm>
        <a:off x="2938512" y="1203857"/>
        <a:ext cx="2668317" cy="1900828"/>
      </dsp:txXfrm>
    </dsp:sp>
    <dsp:sp modelId="{88357ED8-9F76-4389-8ACB-385A161D6B70}">
      <dsp:nvSpPr>
        <dsp:cNvPr id="0" name=""/>
        <dsp:cNvSpPr/>
      </dsp:nvSpPr>
      <dsp:spPr>
        <a:xfrm>
          <a:off x="3797464" y="316804"/>
          <a:ext cx="950414" cy="950414"/>
        </a:xfrm>
        <a:prstGeom prst="ellipse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098" tIns="12700" rIns="74098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2</a:t>
          </a:r>
        </a:p>
      </dsp:txBody>
      <dsp:txXfrm>
        <a:off x="3936649" y="455989"/>
        <a:ext cx="672044" cy="672044"/>
      </dsp:txXfrm>
    </dsp:sp>
    <dsp:sp modelId="{7AC951A4-CA1D-48E0-B2C1-B39D3753B13C}">
      <dsp:nvSpPr>
        <dsp:cNvPr id="0" name=""/>
        <dsp:cNvSpPr/>
      </dsp:nvSpPr>
      <dsp:spPr>
        <a:xfrm>
          <a:off x="2938512" y="3167975"/>
          <a:ext cx="2668317" cy="72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4EC97D-2DD3-4E7F-841F-D361322224DE}">
      <dsp:nvSpPr>
        <dsp:cNvPr id="0" name=""/>
        <dsp:cNvSpPr/>
      </dsp:nvSpPr>
      <dsp:spPr>
        <a:xfrm>
          <a:off x="5873662" y="0"/>
          <a:ext cx="2668317" cy="3168047"/>
        </a:xfrm>
        <a:prstGeom prst="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32" tIns="330200" rIns="20803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/>
            <a:t>Confiabilidade: </a:t>
          </a:r>
          <a:r>
            <a:rPr lang="pt-BR" sz="2000" kern="1200" dirty="0"/>
            <a:t>Explicitação de todos os passos</a:t>
          </a:r>
          <a:endParaRPr lang="en-US" sz="2000" kern="1200" dirty="0"/>
        </a:p>
      </dsp:txBody>
      <dsp:txXfrm>
        <a:off x="5873662" y="1203857"/>
        <a:ext cx="2668317" cy="1900828"/>
      </dsp:txXfrm>
    </dsp:sp>
    <dsp:sp modelId="{E3608068-759D-4226-A788-311BB87D2538}">
      <dsp:nvSpPr>
        <dsp:cNvPr id="0" name=""/>
        <dsp:cNvSpPr/>
      </dsp:nvSpPr>
      <dsp:spPr>
        <a:xfrm>
          <a:off x="6732614" y="316804"/>
          <a:ext cx="950414" cy="950414"/>
        </a:xfrm>
        <a:prstGeom prst="ellipse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098" tIns="12700" rIns="74098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3</a:t>
          </a:r>
        </a:p>
      </dsp:txBody>
      <dsp:txXfrm>
        <a:off x="6871799" y="455989"/>
        <a:ext cx="672044" cy="672044"/>
      </dsp:txXfrm>
    </dsp:sp>
    <dsp:sp modelId="{03AC889D-6E04-4689-AF25-7BBC171DE3C0}">
      <dsp:nvSpPr>
        <dsp:cNvPr id="0" name=""/>
        <dsp:cNvSpPr/>
      </dsp:nvSpPr>
      <dsp:spPr>
        <a:xfrm>
          <a:off x="5873662" y="3167975"/>
          <a:ext cx="2668317" cy="72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DE0521-E682-41E2-87AE-017318227C54}">
      <dsp:nvSpPr>
        <dsp:cNvPr id="0" name=""/>
        <dsp:cNvSpPr/>
      </dsp:nvSpPr>
      <dsp:spPr>
        <a:xfrm>
          <a:off x="8808811" y="0"/>
          <a:ext cx="2668317" cy="316804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32" tIns="330200" rIns="20803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Confirmabilidade: </a:t>
          </a:r>
          <a:r>
            <a:rPr lang="pt-BR" sz="1800" kern="1200" dirty="0"/>
            <a:t>Explicitação de todos os </a:t>
          </a:r>
          <a:r>
            <a:rPr lang="pt-BR" sz="2000" kern="1200" dirty="0"/>
            <a:t>passos</a:t>
          </a:r>
          <a:r>
            <a:rPr lang="pt-BR" sz="1800" kern="1200" dirty="0"/>
            <a:t> da </a:t>
          </a:r>
          <a:r>
            <a:rPr lang="pt-BR" sz="2000" kern="1200" dirty="0"/>
            <a:t>investigação</a:t>
          </a:r>
          <a:r>
            <a:rPr lang="pt-BR" sz="1800" kern="1200" dirty="0"/>
            <a:t> e processos de decisão.</a:t>
          </a:r>
          <a:endParaRPr lang="en-US" sz="1800" kern="1200" dirty="0"/>
        </a:p>
      </dsp:txBody>
      <dsp:txXfrm>
        <a:off x="8808811" y="1203857"/>
        <a:ext cx="2668317" cy="1900828"/>
      </dsp:txXfrm>
    </dsp:sp>
    <dsp:sp modelId="{778B0B38-1B89-423F-B465-CE7CEC035512}">
      <dsp:nvSpPr>
        <dsp:cNvPr id="0" name=""/>
        <dsp:cNvSpPr/>
      </dsp:nvSpPr>
      <dsp:spPr>
        <a:xfrm>
          <a:off x="9667763" y="316804"/>
          <a:ext cx="950414" cy="950414"/>
        </a:xfrm>
        <a:prstGeom prst="ellipse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098" tIns="12700" rIns="74098" bIns="1270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4</a:t>
          </a:r>
        </a:p>
      </dsp:txBody>
      <dsp:txXfrm>
        <a:off x="9806948" y="455989"/>
        <a:ext cx="672044" cy="672044"/>
      </dsp:txXfrm>
    </dsp:sp>
    <dsp:sp modelId="{EA025CA9-4F84-407F-B8D1-472338CB371A}">
      <dsp:nvSpPr>
        <dsp:cNvPr id="0" name=""/>
        <dsp:cNvSpPr/>
      </dsp:nvSpPr>
      <dsp:spPr>
        <a:xfrm>
          <a:off x="8808811" y="3167975"/>
          <a:ext cx="2668317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282A6-AC92-4170-857B-0FBECABC04E2}">
      <dsp:nvSpPr>
        <dsp:cNvPr id="0" name=""/>
        <dsp:cNvSpPr/>
      </dsp:nvSpPr>
      <dsp:spPr>
        <a:xfrm>
          <a:off x="3358" y="1000046"/>
          <a:ext cx="2304616" cy="226494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0" rIns="18643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Viabiliza a colaboração entre pesquisadores via internet</a:t>
          </a:r>
          <a:endParaRPr lang="en-US" sz="1600" kern="12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sp:txBody>
      <dsp:txXfrm>
        <a:off x="3358" y="1906023"/>
        <a:ext cx="2304616" cy="1358965"/>
      </dsp:txXfrm>
    </dsp:sp>
    <dsp:sp modelId="{CE2C1D2F-22D1-49D1-B1B9-DA10FB9E60C1}">
      <dsp:nvSpPr>
        <dsp:cNvPr id="0" name=""/>
        <dsp:cNvSpPr/>
      </dsp:nvSpPr>
      <dsp:spPr>
        <a:xfrm>
          <a:off x="211940" y="1000046"/>
          <a:ext cx="1887451" cy="90597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165100" rIns="186438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01</a:t>
          </a:r>
        </a:p>
      </dsp:txBody>
      <dsp:txXfrm>
        <a:off x="211940" y="1000046"/>
        <a:ext cx="1887451" cy="905976"/>
      </dsp:txXfrm>
    </dsp:sp>
    <dsp:sp modelId="{1CC48510-18BE-4219-9D35-E7EB57619E94}">
      <dsp:nvSpPr>
        <dsp:cNvPr id="0" name=""/>
        <dsp:cNvSpPr/>
      </dsp:nvSpPr>
      <dsp:spPr>
        <a:xfrm>
          <a:off x="2458971" y="1000046"/>
          <a:ext cx="2275360" cy="2264942"/>
        </a:xfrm>
        <a:prstGeom prst="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0" rIns="18643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Fomenta a utilização do método e, com efeito, seu desenvolvimento</a:t>
          </a:r>
          <a:endParaRPr lang="en-US" sz="1600" kern="12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sp:txBody>
      <dsp:txXfrm>
        <a:off x="2458971" y="1906023"/>
        <a:ext cx="2275360" cy="1358965"/>
      </dsp:txXfrm>
    </dsp:sp>
    <dsp:sp modelId="{DFD1DA5F-2C80-413F-A0E2-7B8FF562AA8D}">
      <dsp:nvSpPr>
        <dsp:cNvPr id="0" name=""/>
        <dsp:cNvSpPr/>
      </dsp:nvSpPr>
      <dsp:spPr>
        <a:xfrm>
          <a:off x="2652925" y="1000046"/>
          <a:ext cx="1887451" cy="90597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165100" rIns="186438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02</a:t>
          </a:r>
        </a:p>
      </dsp:txBody>
      <dsp:txXfrm>
        <a:off x="2652925" y="1000046"/>
        <a:ext cx="1887451" cy="905976"/>
      </dsp:txXfrm>
    </dsp:sp>
    <dsp:sp modelId="{10EB2264-0BD7-4EE3-B300-EDE2F3F74651}">
      <dsp:nvSpPr>
        <dsp:cNvPr id="0" name=""/>
        <dsp:cNvSpPr/>
      </dsp:nvSpPr>
      <dsp:spPr>
        <a:xfrm>
          <a:off x="4885328" y="1000046"/>
          <a:ext cx="2375433" cy="2264942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0" rIns="18643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Proporciona o desenvolvimento de abordagens comparativas</a:t>
          </a:r>
          <a:endParaRPr lang="en-US" sz="1600" kern="12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sp:txBody>
      <dsp:txXfrm>
        <a:off x="4885328" y="1906023"/>
        <a:ext cx="2375433" cy="1358965"/>
      </dsp:txXfrm>
    </dsp:sp>
    <dsp:sp modelId="{48C25F97-9781-4EAA-BCAF-A4521AE463CE}">
      <dsp:nvSpPr>
        <dsp:cNvPr id="0" name=""/>
        <dsp:cNvSpPr/>
      </dsp:nvSpPr>
      <dsp:spPr>
        <a:xfrm>
          <a:off x="5129318" y="1000046"/>
          <a:ext cx="1887451" cy="90597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165100" rIns="186438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03</a:t>
          </a:r>
        </a:p>
      </dsp:txBody>
      <dsp:txXfrm>
        <a:off x="5129318" y="1000046"/>
        <a:ext cx="1887451" cy="905976"/>
      </dsp:txXfrm>
    </dsp:sp>
    <dsp:sp modelId="{70BEDB37-03B3-49A7-8729-61BC09DA1998}">
      <dsp:nvSpPr>
        <dsp:cNvPr id="0" name=""/>
        <dsp:cNvSpPr/>
      </dsp:nvSpPr>
      <dsp:spPr>
        <a:xfrm>
          <a:off x="7411757" y="1000046"/>
          <a:ext cx="2313562" cy="2264942"/>
        </a:xfrm>
        <a:prstGeom prst="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0" rIns="186438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Consideração de dados georeferenciados</a:t>
          </a:r>
          <a:endParaRPr lang="en-US" sz="1600" kern="12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sp:txBody>
      <dsp:txXfrm>
        <a:off x="7411757" y="1906023"/>
        <a:ext cx="2313562" cy="1358965"/>
      </dsp:txXfrm>
    </dsp:sp>
    <dsp:sp modelId="{C394BFFD-DB6F-471F-BED5-D0035F1CE779}">
      <dsp:nvSpPr>
        <dsp:cNvPr id="0" name=""/>
        <dsp:cNvSpPr/>
      </dsp:nvSpPr>
      <dsp:spPr>
        <a:xfrm>
          <a:off x="7624813" y="1000046"/>
          <a:ext cx="1887451" cy="90597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165100" rIns="186438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04</a:t>
          </a:r>
        </a:p>
      </dsp:txBody>
      <dsp:txXfrm>
        <a:off x="7624813" y="1000046"/>
        <a:ext cx="1887451" cy="905976"/>
      </dsp:txXfrm>
    </dsp:sp>
    <dsp:sp modelId="{AEB247FC-4AF1-4FCC-8EE5-6003519223C7}">
      <dsp:nvSpPr>
        <dsp:cNvPr id="0" name=""/>
        <dsp:cNvSpPr/>
      </dsp:nvSpPr>
      <dsp:spPr>
        <a:xfrm>
          <a:off x="9876316" y="1000046"/>
          <a:ext cx="1887451" cy="226494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0" rIns="186438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Disponibilização de dados ao público fora da </a:t>
          </a:r>
          <a:r>
            <a:rPr lang="pt-BR" sz="1800" kern="1200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rPr>
            <a:t>academia</a:t>
          </a:r>
          <a:endParaRPr lang="en-US" sz="1800" kern="1200" dirty="0">
            <a:latin typeface="Bookerly" panose="02020602040305020204" pitchFamily="18" charset="0"/>
            <a:ea typeface="Bookerly" panose="02020602040305020204" pitchFamily="18" charset="0"/>
            <a:cs typeface="Bookerly" panose="02020602040305020204" pitchFamily="18" charset="0"/>
          </a:endParaRPr>
        </a:p>
      </dsp:txBody>
      <dsp:txXfrm>
        <a:off x="9876316" y="1906023"/>
        <a:ext cx="1887451" cy="1358965"/>
      </dsp:txXfrm>
    </dsp:sp>
    <dsp:sp modelId="{55BD002D-A38C-4797-BA7C-FC9E626C6A7E}">
      <dsp:nvSpPr>
        <dsp:cNvPr id="0" name=""/>
        <dsp:cNvSpPr/>
      </dsp:nvSpPr>
      <dsp:spPr>
        <a:xfrm>
          <a:off x="9876316" y="1000046"/>
          <a:ext cx="1887451" cy="90597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6438" tIns="165100" rIns="186438" bIns="16510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05</a:t>
          </a:r>
        </a:p>
      </dsp:txBody>
      <dsp:txXfrm>
        <a:off x="9876316" y="1000046"/>
        <a:ext cx="1887451" cy="905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27CF3-0D83-47F4-A4D0-13DA649860D7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56685-9C03-4120-B07D-FD599401D5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861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56685-9C03-4120-B07D-FD599401D53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39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56685-9C03-4120-B07D-FD599401D53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567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Cada fator é vinculado à modalidade que melhor o qualifica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Fatores mais normativos precedem os mais determinativos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E56685-9C03-4120-B07D-FD599401D53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70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6685-9C03-4120-B07D-FD599401D53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3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6685-9C03-4120-B07D-FD599401D53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821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56685-9C03-4120-B07D-FD599401D53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25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21A7B-D641-4094-A316-DB11700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415923-1C57-4D53-A39A-52AD8A436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B5BB38-FA74-4E69-80B5-A1108812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292C9-8BD9-404A-81BD-EA4B547D2F06}" type="datetime1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AE48D4-422B-4CF2-A3C6-F0AFABF8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A68B01-099A-427B-82D9-619362EE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47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E8B3D-A1A5-4A6E-AC13-70070529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4730FB-5FA4-4125-A057-33CAAF8D9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EE5588-FFC3-4CD6-935A-D4BA3E61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D77D0-0A67-4CE0-B292-DB7E1C31D597}" type="datetime1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F9E3D6-8AF1-42ED-B56B-13385695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E62FFF-8957-4DF5-BA90-8BC7B852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06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2930F7-B917-4F4E-8FE0-640413894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31A4EE-0AAE-4172-B6B0-301A78F47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58B806-9FDA-4839-92AE-E7A83F72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30F93-2409-40E9-9CB7-5C3996561D5D}" type="datetime1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6B736A-C776-4A5A-864F-8769C2A9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5B4759-CE09-4CCB-80C7-246DB009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78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21A7B-D641-4094-A316-DB1170042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415923-1C57-4D53-A39A-52AD8A436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B5BB38-FA74-4E69-80B5-A11088126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AE48D4-422B-4CF2-A3C6-F0AFABF81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A68B01-099A-427B-82D9-619362EE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886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92068-8B62-47A1-A805-DB371BAA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77639B-21A0-410C-B0A0-991FFBEFF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0D8669-6F75-4C26-BCEA-FC40C1886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71455B-D89D-4510-B939-9F7D7412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168257-CC82-4E33-8FA8-455E3EDD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599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D5436-1545-4273-92C9-3DB05C1F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30D133-AE79-4FD3-9AC7-582CE5F16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01CBC8-B8D2-4173-BF52-750AFB32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0620D8-F6E9-4428-BEE3-CFE7F97E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079288-5DD6-4494-B280-09962AC3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106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FD41C-D74E-4ECB-A251-0564CD276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7E29B3-4CCF-4369-944C-8912079C4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04CFD6-C72C-48F0-BC9D-CA4658BD8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4714ED-AD6D-4607-87C1-872454AC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2637A0-C3DA-4ECF-81DE-E95ACB30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2BF5EF-A37F-44C4-9D4F-645442A9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371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85D9-F3CF-47B4-9449-827E2930A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A00F50-D284-4C35-9B00-20E222563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533F81-9A4D-40BC-B83E-DD69381A2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E89CF48-8784-4A44-85EE-F863FEC42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937A67-4C0A-4CA4-AC29-C380F4861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217E450-7A4C-4971-AB5B-83F9382E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D0A1FE-72DC-40E7-9392-D69214C5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8B6FD-5466-48BE-A259-23BAF578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806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27E9F-3FC3-4DDA-AB28-B1BE576B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139F0CC-DD72-4FFC-8FD6-F51E861F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6E1D6C-2B97-4223-83DC-9E3B0309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C5D0A2-4E62-4F06-945A-F972292D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858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773FE-9CFC-4613-9F2A-46991BCB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4A3CD55-C922-40D5-914B-18C586F4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EB8BB2-0D13-4775-B8AE-02331F14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105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9D39A-725F-449D-9E0C-1162FC968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2AA785-8D18-47FD-A479-E9998273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70F460-14DD-4CDE-9164-99447B0B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F702AC-BAD0-44CE-943D-F5A33264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32FFCF-55D5-4FBB-9719-BA328D97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F6DD1A-1543-47DD-8711-A6D18EC5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43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92068-8B62-47A1-A805-DB371BAA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77639B-21A0-410C-B0A0-991FFBEFF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0D8669-6F75-4C26-BCEA-FC40C1886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6470C-1965-42A8-8837-4FE0B5FCDD82}" type="datetime1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71455B-D89D-4510-B939-9F7D7412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168257-CC82-4E33-8FA8-455E3EDD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299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3261C-7961-44CB-B359-ED26A9FE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44FF520-8657-4F4A-8BA7-7330279C6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95D600-28C4-4084-AD47-183FCCFE8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6E233D-926F-4A93-8E02-F8C37EA4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840281-7D05-44C3-94BC-C1BC9DD0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F4FC8F-74F5-4C27-A53C-2B20FF43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649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E8B3D-A1A5-4A6E-AC13-70070529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4730FB-5FA4-4125-A057-33CAAF8D9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EE5588-FFC3-4CD6-935A-D4BA3E611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F9E3D6-8AF1-42ED-B56B-13385695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E62FFF-8957-4DF5-BA90-8BC7B8520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412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2930F7-B917-4F4E-8FE0-640413894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31A4EE-0AAE-4172-B6B0-301A78F47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58B806-9FDA-4839-92AE-E7A83F72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6B736A-C776-4A5A-864F-8769C2A9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5B4759-CE09-4CCB-80C7-246DB0098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403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D5436-1545-4273-92C9-3DB05C1F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30D133-AE79-4FD3-9AC7-582CE5F16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01CBC8-B8D2-4173-BF52-750AFB32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E1285-6D01-487C-A209-9A2CD9E028EB}" type="datetime1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0620D8-F6E9-4428-BEE3-CFE7F97E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079288-5DD6-4494-B280-09962AC3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62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FD41C-D74E-4ECB-A251-0564CD276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7E29B3-4CCF-4369-944C-8912079C4D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04CFD6-C72C-48F0-BC9D-CA4658BD8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4714ED-AD6D-4607-87C1-872454AC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A178A-D9F4-4F14-8503-F5328CA52847}" type="datetime1">
              <a:rPr lang="pt-BR" smtClean="0"/>
              <a:t>26/10/2018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2637A0-C3DA-4ECF-81DE-E95ACB30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2BF5EF-A37F-44C4-9D4F-645442A9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3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985D9-F3CF-47B4-9449-827E2930A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A00F50-D284-4C35-9B00-20E222563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533F81-9A4D-40BC-B83E-DD69381A2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E89CF48-8784-4A44-85EE-F863FEC42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937A67-4C0A-4CA4-AC29-C380F4861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217E450-7A4C-4971-AB5B-83F9382E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9193-DB63-4B48-9107-21F3944CB410}" type="datetime1">
              <a:rPr lang="pt-BR" smtClean="0"/>
              <a:t>26/10/2018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D0A1FE-72DC-40E7-9392-D69214C5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78B6FD-5466-48BE-A259-23BAF578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52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027E9F-3FC3-4DDA-AB28-B1BE576B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139F0CC-DD72-4FFC-8FD6-F51E861F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EF3B6-C7C7-4EE5-BAA8-9FE6477B3B09}" type="datetime1">
              <a:rPr lang="pt-BR" smtClean="0"/>
              <a:t>26/10/2018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E6E1D6C-2B97-4223-83DC-9E3B0309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0C5D0A2-4E62-4F06-945A-F972292D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58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C773FE-9CFC-4613-9F2A-46991BCB1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DBAE9-3150-4167-B70C-898E2FF7B1E3}" type="datetime1">
              <a:rPr lang="pt-BR" smtClean="0"/>
              <a:t>26/10/2018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4A3CD55-C922-40D5-914B-18C586F4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EB8BB2-0D13-4775-B8AE-02331F143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576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9D39A-725F-449D-9E0C-1162FC968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2AA785-8D18-47FD-A479-E9998273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70F460-14DD-4CDE-9164-99447B0B6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F702AC-BAD0-44CE-943D-F5A33264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A3466-A7ED-459E-90F4-AEBE4CF324FD}" type="datetime1">
              <a:rPr lang="pt-BR" smtClean="0"/>
              <a:t>26/10/2018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32FFCF-55D5-4FBB-9719-BA328D97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F6DD1A-1543-47DD-8711-A6D18EC5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02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3261C-7961-44CB-B359-ED26A9FE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44FF520-8657-4F4A-8BA7-7330279C6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95D600-28C4-4084-AD47-183FCCFE8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6E233D-926F-4A93-8E02-F8C37EA4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3DA37-3AA7-48EB-A282-38900337B592}" type="datetime1">
              <a:rPr lang="pt-BR" smtClean="0"/>
              <a:t>26/10/2018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840281-7D05-44C3-94BC-C1BC9DD0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F4FC8F-74F5-4C27-A53C-2B20FF43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82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A5BDAC-D89E-4A41-9237-831CDB1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6D258D-5C91-4968-90AB-40A3D153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E792C0-C5D1-4C45-B1D0-CFFBFB58E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EBB0F-F6F4-4CB4-AD2A-598EF4F5C6E3}" type="datetime1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66AEAF-9A3B-49F7-9156-07A6661CE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50BB69-025C-4337-A8DA-7B8FB1C88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399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A5BDAC-D89E-4A41-9237-831CDB1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6D258D-5C91-4968-90AB-40A3D153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E792C0-C5D1-4C45-B1D0-CFFBFB58E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5B7E0-39B4-4CFB-B368-04EFCE487FCC}" type="datetimeFigureOut">
              <a:rPr lang="pt-BR" smtClean="0"/>
              <a:t>26/10/2018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66AEAF-9A3B-49F7-9156-07A6661CE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50BB69-025C-4337-A8DA-7B8FB1C88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F3EC-BB29-4881-A499-9BA20F547F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2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66AA381-2F46-4762-B02F-4277693142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82" y="0"/>
            <a:ext cx="6051518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5783" y="1693049"/>
            <a:ext cx="11874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Pensamento Sistêmico Multimodal: aprofundamentos quanto a método, teoria e sociologia no contexto da sustentabilidade e da intradisciplinaridade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5783" y="3885391"/>
            <a:ext cx="9648795" cy="2972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Prof. Dr. Dimas Floriani (orientador) – Universidade Federal do Paraná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Prof. Dr. José Edmilson De Souza Lima – </a:t>
            </a:r>
            <a:r>
              <a:rPr lang="pt-BR" sz="1600" b="1" dirty="0" err="1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Unicuritiba</a:t>
            </a:r>
            <a:endParaRPr lang="pt-BR" sz="1600" b="1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Prof. Dr. Francisco A. Casiello – Pontifícia </a:t>
            </a:r>
            <a:r>
              <a:rPr lang="pt-BR" sz="1600" b="1" dirty="0" err="1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Universidad</a:t>
            </a: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 Católica Argentina, Campus Rosário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Prof. Dr. Juan Manuel </a:t>
            </a:r>
            <a:r>
              <a:rPr lang="pt-BR" sz="1600" b="1" dirty="0" err="1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Villarruel</a:t>
            </a: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 – Pontifícia </a:t>
            </a:r>
            <a:r>
              <a:rPr lang="pt-BR" sz="1600" b="1" dirty="0" err="1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Universidad</a:t>
            </a: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 Católica Argentina, Campus Rosário</a:t>
            </a:r>
          </a:p>
          <a:p>
            <a:pPr>
              <a:lnSpc>
                <a:spcPct val="200000"/>
              </a:lnSpc>
            </a:pP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Prof. Dr. J. Donald R. De Raadt – The </a:t>
            </a:r>
            <a:r>
              <a:rPr lang="pt-BR" sz="1600" b="1" dirty="0" err="1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University</a:t>
            </a: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 </a:t>
            </a:r>
            <a:r>
              <a:rPr lang="pt-BR" sz="1600" b="1" dirty="0" err="1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of</a:t>
            </a: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 Melbourne, </a:t>
            </a:r>
            <a:r>
              <a:rPr lang="pt-BR" sz="1600" b="1" dirty="0" err="1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Australia</a:t>
            </a:r>
            <a:endParaRPr lang="pt-BR" sz="1600" b="1" dirty="0"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endParaRPr>
          </a:p>
          <a:p>
            <a:pPr>
              <a:lnSpc>
                <a:spcPct val="200000"/>
              </a:lnSpc>
            </a:pP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Prof. Dr. Sandro </a:t>
            </a:r>
            <a:r>
              <a:rPr lang="pt-BR" sz="1600" b="1" dirty="0" err="1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Luis</a:t>
            </a: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 </a:t>
            </a:r>
            <a:r>
              <a:rPr lang="pt-BR" sz="1600" b="1" dirty="0" err="1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Schlindwein</a:t>
            </a:r>
            <a:r>
              <a:rPr lang="pt-BR" sz="1600" b="1" dirty="0"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 – Universidade Federal de Santa Catarina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583832" y="3212976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Christian Maciel de Britto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494155" y="158852"/>
            <a:ext cx="7203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UNIVERSIDADE FEDERAL DO PARANÁ</a:t>
            </a:r>
          </a:p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SETOR DE CIÊNCIAS HUMANAS, LETRAS E ARTES</a:t>
            </a:r>
          </a:p>
          <a:p>
            <a:pPr algn="ctr"/>
            <a:r>
              <a:rPr lang="pt-B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DEPARTAMENTO DE CIÊNCIAS SOCIAIS</a:t>
            </a:r>
          </a:p>
          <a:p>
            <a:pPr algn="ctr"/>
            <a:endParaRPr lang="pt-B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939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2750B33-2DD5-48B4-81B7-6EEC33A5CD74}"/>
              </a:ext>
            </a:extLst>
          </p:cNvPr>
          <p:cNvCxnSpPr>
            <a:cxnSpLocks/>
          </p:cNvCxnSpPr>
          <p:nvPr/>
        </p:nvCxnSpPr>
        <p:spPr>
          <a:xfrm>
            <a:off x="0" y="1035277"/>
            <a:ext cx="386588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FF81F32-E945-4305-9067-E7B0FC1B848D}"/>
              </a:ext>
            </a:extLst>
          </p:cNvPr>
          <p:cNvCxnSpPr>
            <a:cxnSpLocks/>
          </p:cNvCxnSpPr>
          <p:nvPr/>
        </p:nvCxnSpPr>
        <p:spPr>
          <a:xfrm>
            <a:off x="0" y="1800994"/>
            <a:ext cx="386588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A37B1A0-0737-45AD-AB44-74BDC2F2E72E}"/>
              </a:ext>
            </a:extLst>
          </p:cNvPr>
          <p:cNvCxnSpPr>
            <a:cxnSpLocks/>
          </p:cNvCxnSpPr>
          <p:nvPr/>
        </p:nvCxnSpPr>
        <p:spPr>
          <a:xfrm>
            <a:off x="0" y="2561208"/>
            <a:ext cx="386588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6CB8E7F-7E68-4AA1-BAEB-3DCCF82B697B}"/>
              </a:ext>
            </a:extLst>
          </p:cNvPr>
          <p:cNvCxnSpPr>
            <a:cxnSpLocks/>
          </p:cNvCxnSpPr>
          <p:nvPr/>
        </p:nvCxnSpPr>
        <p:spPr>
          <a:xfrm>
            <a:off x="0" y="3306409"/>
            <a:ext cx="386588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014B7BD-3F0D-4F79-BE05-5C8026C26898}"/>
              </a:ext>
            </a:extLst>
          </p:cNvPr>
          <p:cNvCxnSpPr>
            <a:cxnSpLocks/>
          </p:cNvCxnSpPr>
          <p:nvPr/>
        </p:nvCxnSpPr>
        <p:spPr>
          <a:xfrm>
            <a:off x="0" y="4064692"/>
            <a:ext cx="386588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EE55BE20-C97F-42CF-9578-864DC55B558A}"/>
              </a:ext>
            </a:extLst>
          </p:cNvPr>
          <p:cNvCxnSpPr>
            <a:cxnSpLocks/>
          </p:cNvCxnSpPr>
          <p:nvPr/>
        </p:nvCxnSpPr>
        <p:spPr>
          <a:xfrm>
            <a:off x="0" y="4858266"/>
            <a:ext cx="386588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217FB49-2989-4DAA-BB16-D005DCE18F26}"/>
              </a:ext>
            </a:extLst>
          </p:cNvPr>
          <p:cNvCxnSpPr>
            <a:cxnSpLocks/>
          </p:cNvCxnSpPr>
          <p:nvPr/>
        </p:nvCxnSpPr>
        <p:spPr>
          <a:xfrm>
            <a:off x="0" y="5603560"/>
            <a:ext cx="386588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22166BA-0A76-419E-BBAE-D3FC1E43FA58}"/>
              </a:ext>
            </a:extLst>
          </p:cNvPr>
          <p:cNvCxnSpPr>
            <a:cxnSpLocks/>
          </p:cNvCxnSpPr>
          <p:nvPr/>
        </p:nvCxnSpPr>
        <p:spPr>
          <a:xfrm>
            <a:off x="0" y="6317238"/>
            <a:ext cx="386588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2FDB9E3-D828-421E-9E28-9257DEAC8C69}"/>
              </a:ext>
            </a:extLst>
          </p:cNvPr>
          <p:cNvCxnSpPr/>
          <p:nvPr/>
        </p:nvCxnSpPr>
        <p:spPr>
          <a:xfrm>
            <a:off x="4328160" y="4858266"/>
            <a:ext cx="779272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ADACD26E-3BC5-4C61-9562-80E051666F3B}"/>
              </a:ext>
            </a:extLst>
          </p:cNvPr>
          <p:cNvCxnSpPr/>
          <p:nvPr/>
        </p:nvCxnSpPr>
        <p:spPr>
          <a:xfrm>
            <a:off x="4328160" y="2589014"/>
            <a:ext cx="7792720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817F9245-B866-46B1-83CA-1D4252495693}"/>
              </a:ext>
            </a:extLst>
          </p:cNvPr>
          <p:cNvSpPr txBox="1"/>
          <p:nvPr/>
        </p:nvSpPr>
        <p:spPr>
          <a:xfrm>
            <a:off x="3865880" y="71328"/>
            <a:ext cx="44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Qualificação Modal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16CAD4-ECAE-458D-8041-C4812081CF2C}"/>
              </a:ext>
            </a:extLst>
          </p:cNvPr>
          <p:cNvSpPr txBox="1"/>
          <p:nvPr/>
        </p:nvSpPr>
        <p:spPr>
          <a:xfrm>
            <a:off x="5267960" y="4673600"/>
            <a:ext cx="2021840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População Carente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D4540D-6E5D-40AD-B142-A4C75FDCFC63}"/>
              </a:ext>
            </a:extLst>
          </p:cNvPr>
          <p:cNvSpPr txBox="1"/>
          <p:nvPr/>
        </p:nvSpPr>
        <p:spPr>
          <a:xfrm>
            <a:off x="4878647" y="2410936"/>
            <a:ext cx="3088640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Estruturas Burocráticas Estatais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459CE-59B2-4D96-81C7-33DEBB20CBCB}"/>
              </a:ext>
            </a:extLst>
          </p:cNvPr>
          <p:cNvSpPr txBox="1"/>
          <p:nvPr/>
        </p:nvSpPr>
        <p:spPr>
          <a:xfrm>
            <a:off x="9522230" y="4673600"/>
            <a:ext cx="2021840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População Local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B0DE51-A8FF-4479-9FF4-0DF5C8645606}"/>
              </a:ext>
            </a:extLst>
          </p:cNvPr>
          <p:cNvSpPr txBox="1"/>
          <p:nvPr/>
        </p:nvSpPr>
        <p:spPr>
          <a:xfrm>
            <a:off x="9912004" y="2404348"/>
            <a:ext cx="1156392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Prefeitura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A818BE-755A-4DF6-83FB-653982D01B8E}"/>
              </a:ext>
            </a:extLst>
          </p:cNvPr>
          <p:cNvSpPr txBox="1"/>
          <p:nvPr/>
        </p:nvSpPr>
        <p:spPr>
          <a:xfrm>
            <a:off x="5594927" y="1616328"/>
            <a:ext cx="16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Fatores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526DD3-7F86-410D-8B67-48C59B71D667}"/>
              </a:ext>
            </a:extLst>
          </p:cNvPr>
          <p:cNvSpPr txBox="1"/>
          <p:nvPr/>
        </p:nvSpPr>
        <p:spPr>
          <a:xfrm>
            <a:off x="9133840" y="1616328"/>
            <a:ext cx="271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Sistemas Sociais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C998D2A9-3752-4D62-A281-B55C7FEA7F53}"/>
              </a:ext>
            </a:extLst>
          </p:cNvPr>
          <p:cNvGraphicFramePr/>
          <p:nvPr>
            <p:extLst/>
          </p:nvPr>
        </p:nvGraphicFramePr>
        <p:xfrm>
          <a:off x="1123604" y="732522"/>
          <a:ext cx="4254270" cy="5951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853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9F1AC-66DD-4D22-8DE4-2A968B3A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5B3E8A-4882-4275-9133-67BC232DE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Mapa Mental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545F0C-CEB2-412B-8A3B-19B8B31BC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81" y="0"/>
            <a:ext cx="3059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07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E0BD8F-0400-435A-800A-519FCD85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117245"/>
            <a:ext cx="6547186" cy="2609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9F204CD-68F4-4631-B2F5-7EA4745E6246}"/>
              </a:ext>
            </a:extLst>
          </p:cNvPr>
          <p:cNvSpPr txBox="1"/>
          <p:nvPr/>
        </p:nvSpPr>
        <p:spPr>
          <a:xfrm>
            <a:off x="386080" y="60936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0395872-E593-4C32-9B42-9B3100740D58}"/>
              </a:ext>
            </a:extLst>
          </p:cNvPr>
          <p:cNvSpPr/>
          <p:nvPr/>
        </p:nvSpPr>
        <p:spPr>
          <a:xfrm>
            <a:off x="794327" y="3232727"/>
            <a:ext cx="2419928" cy="196273"/>
          </a:xfrm>
          <a:prstGeom prst="rect">
            <a:avLst/>
          </a:prstGeom>
          <a:solidFill>
            <a:srgbClr val="FFFF00">
              <a:alpha val="2500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0982F2-D018-4D2A-8068-87451DD0DBE1}"/>
              </a:ext>
            </a:extLst>
          </p:cNvPr>
          <p:cNvSpPr/>
          <p:nvPr/>
        </p:nvSpPr>
        <p:spPr>
          <a:xfrm>
            <a:off x="3334327" y="3515360"/>
            <a:ext cx="1877753" cy="172259"/>
          </a:xfrm>
          <a:prstGeom prst="rect">
            <a:avLst/>
          </a:prstGeom>
          <a:solidFill>
            <a:srgbClr val="FFFF00">
              <a:alpha val="2500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361C87-8A5C-4709-A5AE-A607202F23F0}"/>
              </a:ext>
            </a:extLst>
          </p:cNvPr>
          <p:cNvSpPr txBox="1"/>
          <p:nvPr/>
        </p:nvSpPr>
        <p:spPr>
          <a:xfrm>
            <a:off x="6299200" y="4551680"/>
            <a:ext cx="2021840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População Carente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F29CDB-0615-4E20-AA69-EB2C19199B46}"/>
              </a:ext>
            </a:extLst>
          </p:cNvPr>
          <p:cNvSpPr txBox="1"/>
          <p:nvPr/>
        </p:nvSpPr>
        <p:spPr>
          <a:xfrm>
            <a:off x="794327" y="5642449"/>
            <a:ext cx="3088640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Estruturas Burocráticas Estatais</a:t>
            </a:r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1CB178BA-217A-4BE0-8F6B-6D732A63A7EF}"/>
              </a:ext>
            </a:extLst>
          </p:cNvPr>
          <p:cNvSpPr/>
          <p:nvPr/>
        </p:nvSpPr>
        <p:spPr>
          <a:xfrm>
            <a:off x="8615680" y="4033520"/>
            <a:ext cx="528320" cy="2387600"/>
          </a:xfrm>
          <a:prstGeom prst="righ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035C634-BF88-493B-8952-9AD5FD17198A}"/>
              </a:ext>
            </a:extLst>
          </p:cNvPr>
          <p:cNvSpPr txBox="1"/>
          <p:nvPr/>
        </p:nvSpPr>
        <p:spPr>
          <a:xfrm>
            <a:off x="9255760" y="5042654"/>
            <a:ext cx="19608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Fatores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( Lógica Fuzzy 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F7EEC94-733D-40B2-8467-249A478515FB}"/>
              </a:ext>
            </a:extLst>
          </p:cNvPr>
          <p:cNvCxnSpPr>
            <a:cxnSpLocks/>
          </p:cNvCxnSpPr>
          <p:nvPr/>
        </p:nvCxnSpPr>
        <p:spPr>
          <a:xfrm>
            <a:off x="1473200" y="3881120"/>
            <a:ext cx="0" cy="16566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C90418B-F6B6-4891-8DCE-E3884221367F}"/>
              </a:ext>
            </a:extLst>
          </p:cNvPr>
          <p:cNvCxnSpPr>
            <a:cxnSpLocks/>
          </p:cNvCxnSpPr>
          <p:nvPr/>
        </p:nvCxnSpPr>
        <p:spPr>
          <a:xfrm>
            <a:off x="4643120" y="3865775"/>
            <a:ext cx="1452880" cy="6859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341B56B-778A-4CBB-ADFE-77767D86CC63}"/>
              </a:ext>
            </a:extLst>
          </p:cNvPr>
          <p:cNvSpPr txBox="1"/>
          <p:nvPr/>
        </p:nvSpPr>
        <p:spPr>
          <a:xfrm>
            <a:off x="7341513" y="684283"/>
            <a:ext cx="457914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Critérios: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Indicações obtidas nos relatos referenciais (revisão de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literatura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sobre sustentabilidade,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indicadores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avaliação de impactos sociais e socioambientais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Importância dada pelos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agentes locais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Observação do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pesquisador</a:t>
            </a:r>
          </a:p>
        </p:txBody>
      </p:sp>
    </p:spTree>
    <p:extLst>
      <p:ext uri="{BB962C8B-B14F-4D97-AF65-F5344CB8AC3E}">
        <p14:creationId xmlns:p14="http://schemas.microsoft.com/office/powerpoint/2010/main" val="80825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E0BD8F-0400-435A-800A-519FCD85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117245"/>
            <a:ext cx="6547186" cy="2609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9F204CD-68F4-4631-B2F5-7EA4745E6246}"/>
              </a:ext>
            </a:extLst>
          </p:cNvPr>
          <p:cNvSpPr txBox="1"/>
          <p:nvPr/>
        </p:nvSpPr>
        <p:spPr>
          <a:xfrm>
            <a:off x="386080" y="60936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0395872-E593-4C32-9B42-9B3100740D58}"/>
              </a:ext>
            </a:extLst>
          </p:cNvPr>
          <p:cNvSpPr/>
          <p:nvPr/>
        </p:nvSpPr>
        <p:spPr>
          <a:xfrm>
            <a:off x="4850780" y="1204919"/>
            <a:ext cx="1608478" cy="172259"/>
          </a:xfrm>
          <a:prstGeom prst="rect">
            <a:avLst/>
          </a:prstGeom>
          <a:solidFill>
            <a:srgbClr val="FFFF00">
              <a:alpha val="2500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0982F2-D018-4D2A-8068-87451DD0DBE1}"/>
              </a:ext>
            </a:extLst>
          </p:cNvPr>
          <p:cNvSpPr/>
          <p:nvPr/>
        </p:nvSpPr>
        <p:spPr>
          <a:xfrm>
            <a:off x="3334327" y="3515360"/>
            <a:ext cx="1877753" cy="172259"/>
          </a:xfrm>
          <a:prstGeom prst="rect">
            <a:avLst/>
          </a:prstGeom>
          <a:solidFill>
            <a:srgbClr val="FFFF00">
              <a:alpha val="25000"/>
            </a:srgb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361C87-8A5C-4709-A5AE-A607202F23F0}"/>
              </a:ext>
            </a:extLst>
          </p:cNvPr>
          <p:cNvSpPr txBox="1"/>
          <p:nvPr/>
        </p:nvSpPr>
        <p:spPr>
          <a:xfrm>
            <a:off x="6299200" y="4551680"/>
            <a:ext cx="2021840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População Local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F29CDB-0615-4E20-AA69-EB2C19199B46}"/>
              </a:ext>
            </a:extLst>
          </p:cNvPr>
          <p:cNvSpPr txBox="1"/>
          <p:nvPr/>
        </p:nvSpPr>
        <p:spPr>
          <a:xfrm>
            <a:off x="9255760" y="1076682"/>
            <a:ext cx="1156392" cy="36933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Prefeitura</a:t>
            </a:r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1CB178BA-217A-4BE0-8F6B-6D732A63A7EF}"/>
              </a:ext>
            </a:extLst>
          </p:cNvPr>
          <p:cNvSpPr/>
          <p:nvPr/>
        </p:nvSpPr>
        <p:spPr>
          <a:xfrm rot="1247116">
            <a:off x="9555083" y="900187"/>
            <a:ext cx="855177" cy="4701531"/>
          </a:xfrm>
          <a:prstGeom prst="rightBrace">
            <a:avLst>
              <a:gd name="adj1" fmla="val 48934"/>
              <a:gd name="adj2" fmla="val 50000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035C634-BF88-493B-8952-9AD5FD17198A}"/>
              </a:ext>
            </a:extLst>
          </p:cNvPr>
          <p:cNvSpPr txBox="1"/>
          <p:nvPr/>
        </p:nvSpPr>
        <p:spPr>
          <a:xfrm>
            <a:off x="10155863" y="3601489"/>
            <a:ext cx="19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Sistemas Sociais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F7EEC94-733D-40B2-8467-249A478515FB}"/>
              </a:ext>
            </a:extLst>
          </p:cNvPr>
          <p:cNvCxnSpPr>
            <a:cxnSpLocks/>
          </p:cNvCxnSpPr>
          <p:nvPr/>
        </p:nvCxnSpPr>
        <p:spPr>
          <a:xfrm>
            <a:off x="7162552" y="1294128"/>
            <a:ext cx="18141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C90418B-F6B6-4891-8DCE-E3884221367F}"/>
              </a:ext>
            </a:extLst>
          </p:cNvPr>
          <p:cNvCxnSpPr>
            <a:cxnSpLocks/>
          </p:cNvCxnSpPr>
          <p:nvPr/>
        </p:nvCxnSpPr>
        <p:spPr>
          <a:xfrm>
            <a:off x="4643120" y="3865775"/>
            <a:ext cx="1452880" cy="6859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51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019000-BE28-4605-B4DB-6C31C5270C61}"/>
              </a:ext>
            </a:extLst>
          </p:cNvPr>
          <p:cNvSpPr txBox="1"/>
          <p:nvPr/>
        </p:nvSpPr>
        <p:spPr>
          <a:xfrm>
            <a:off x="2256858" y="834476"/>
            <a:ext cx="736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Estrutura Modal =&gt;  Sustentabilidade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C70A96B-281C-4E9B-9442-4AC6052FCB1C}"/>
              </a:ext>
            </a:extLst>
          </p:cNvPr>
          <p:cNvCxnSpPr/>
          <p:nvPr/>
        </p:nvCxnSpPr>
        <p:spPr>
          <a:xfrm>
            <a:off x="5596284" y="1752683"/>
            <a:ext cx="0" cy="4572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43BD3692-06A6-46AC-9262-3DE8365AAEBD}"/>
              </a:ext>
            </a:extLst>
          </p:cNvPr>
          <p:cNvSpPr/>
          <p:nvPr/>
        </p:nvSpPr>
        <p:spPr>
          <a:xfrm>
            <a:off x="6053482" y="5243015"/>
            <a:ext cx="457198" cy="446049"/>
          </a:xfrm>
          <a:prstGeom prst="ellipse">
            <a:avLst/>
          </a:prstGeom>
          <a:solidFill>
            <a:srgbClr val="BCD7EA"/>
          </a:solidFill>
          <a:ln>
            <a:solidFill>
              <a:srgbClr val="BCD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717D391-7924-480C-9802-E371311BF470}"/>
              </a:ext>
            </a:extLst>
          </p:cNvPr>
          <p:cNvSpPr/>
          <p:nvPr/>
        </p:nvSpPr>
        <p:spPr>
          <a:xfrm>
            <a:off x="5367685" y="1998008"/>
            <a:ext cx="457198" cy="446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9E19E79-622A-493E-9F27-8B24F6F87EEF}"/>
              </a:ext>
            </a:extLst>
          </p:cNvPr>
          <p:cNvSpPr/>
          <p:nvPr/>
        </p:nvSpPr>
        <p:spPr>
          <a:xfrm>
            <a:off x="5367685" y="2841785"/>
            <a:ext cx="457198" cy="446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B343965-0C0D-4F11-B66A-533D08B70C78}"/>
              </a:ext>
            </a:extLst>
          </p:cNvPr>
          <p:cNvSpPr/>
          <p:nvPr/>
        </p:nvSpPr>
        <p:spPr>
          <a:xfrm>
            <a:off x="5367685" y="3730166"/>
            <a:ext cx="457198" cy="446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B5C8F65-3D49-476F-A170-FD91FAAB38C2}"/>
              </a:ext>
            </a:extLst>
          </p:cNvPr>
          <p:cNvSpPr/>
          <p:nvPr/>
        </p:nvSpPr>
        <p:spPr>
          <a:xfrm>
            <a:off x="5367685" y="4624121"/>
            <a:ext cx="457198" cy="446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0F1B496-C389-4D8D-AF36-A334341F5B41}"/>
              </a:ext>
            </a:extLst>
          </p:cNvPr>
          <p:cNvSpPr/>
          <p:nvPr/>
        </p:nvSpPr>
        <p:spPr>
          <a:xfrm>
            <a:off x="5367685" y="5466040"/>
            <a:ext cx="457198" cy="446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0B4520-EA78-485E-8AE1-5EE0B278DC03}"/>
              </a:ext>
            </a:extLst>
          </p:cNvPr>
          <p:cNvCxnSpPr/>
          <p:nvPr/>
        </p:nvCxnSpPr>
        <p:spPr>
          <a:xfrm flipV="1">
            <a:off x="5596284" y="2444057"/>
            <a:ext cx="3300761" cy="3880626"/>
          </a:xfrm>
          <a:prstGeom prst="line">
            <a:avLst/>
          </a:prstGeom>
          <a:ln w="57150">
            <a:solidFill>
              <a:srgbClr val="BCD7E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70EB9BC1-60EC-4E48-870E-B83C5B722534}"/>
              </a:ext>
            </a:extLst>
          </p:cNvPr>
          <p:cNvSpPr/>
          <p:nvPr/>
        </p:nvSpPr>
        <p:spPr>
          <a:xfrm>
            <a:off x="6138520" y="4462429"/>
            <a:ext cx="457198" cy="446049"/>
          </a:xfrm>
          <a:prstGeom prst="ellipse">
            <a:avLst/>
          </a:prstGeom>
          <a:solidFill>
            <a:srgbClr val="BCD7EA"/>
          </a:solidFill>
          <a:ln>
            <a:solidFill>
              <a:srgbClr val="BCD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956A110-DE74-4B33-82BE-B40F2A7D28B8}"/>
              </a:ext>
            </a:extLst>
          </p:cNvPr>
          <p:cNvSpPr/>
          <p:nvPr/>
        </p:nvSpPr>
        <p:spPr>
          <a:xfrm rot="18692126">
            <a:off x="7720910" y="4284839"/>
            <a:ext cx="457198" cy="446049"/>
          </a:xfrm>
          <a:prstGeom prst="ellipse">
            <a:avLst/>
          </a:prstGeom>
          <a:solidFill>
            <a:srgbClr val="BCD7EA"/>
          </a:solidFill>
          <a:ln>
            <a:solidFill>
              <a:srgbClr val="BCD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1631466-D39C-4B54-8AC9-74656AA8EB89}"/>
              </a:ext>
            </a:extLst>
          </p:cNvPr>
          <p:cNvSpPr/>
          <p:nvPr/>
        </p:nvSpPr>
        <p:spPr>
          <a:xfrm>
            <a:off x="6782900" y="3414061"/>
            <a:ext cx="457198" cy="446049"/>
          </a:xfrm>
          <a:prstGeom prst="ellipse">
            <a:avLst/>
          </a:prstGeom>
          <a:solidFill>
            <a:srgbClr val="BCD7EA"/>
          </a:solidFill>
          <a:ln>
            <a:solidFill>
              <a:srgbClr val="BCD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840781E-7189-4486-B74B-F6B16ED34FD6}"/>
              </a:ext>
            </a:extLst>
          </p:cNvPr>
          <p:cNvSpPr/>
          <p:nvPr/>
        </p:nvSpPr>
        <p:spPr>
          <a:xfrm>
            <a:off x="8306028" y="2618760"/>
            <a:ext cx="457198" cy="446049"/>
          </a:xfrm>
          <a:prstGeom prst="ellipse">
            <a:avLst/>
          </a:prstGeom>
          <a:solidFill>
            <a:srgbClr val="BCD7EA"/>
          </a:solidFill>
          <a:ln>
            <a:solidFill>
              <a:srgbClr val="BCD7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018022F-7866-4F14-B7B2-8FA928FCFE86}"/>
              </a:ext>
            </a:extLst>
          </p:cNvPr>
          <p:cNvCxnSpPr/>
          <p:nvPr/>
        </p:nvCxnSpPr>
        <p:spPr>
          <a:xfrm>
            <a:off x="6187299" y="2221032"/>
            <a:ext cx="1371600" cy="925553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1CB23C8-9F75-4E3E-9B83-D2BCCD4D4B3F}"/>
              </a:ext>
            </a:extLst>
          </p:cNvPr>
          <p:cNvSpPr txBox="1"/>
          <p:nvPr/>
        </p:nvSpPr>
        <p:spPr>
          <a:xfrm rot="18647597">
            <a:off x="5112113" y="4655733"/>
            <a:ext cx="631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Estrutura Percebida na Realidade =&gt; Fatores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A3EEF9-23EA-4F13-88DB-52B30BAB0A0B}"/>
              </a:ext>
            </a:extLst>
          </p:cNvPr>
          <p:cNvSpPr txBox="1"/>
          <p:nvPr/>
        </p:nvSpPr>
        <p:spPr>
          <a:xfrm rot="2001577">
            <a:off x="5470156" y="2256898"/>
            <a:ext cx="3082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Conflito – Relações Poder,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4C5E095-35AA-4715-AC5B-049D95955EE1}"/>
              </a:ext>
            </a:extLst>
          </p:cNvPr>
          <p:cNvSpPr txBox="1"/>
          <p:nvPr/>
        </p:nvSpPr>
        <p:spPr>
          <a:xfrm>
            <a:off x="925552" y="177953"/>
            <a:ext cx="1002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Arcabouço Conceitual</a:t>
            </a:r>
          </a:p>
        </p:txBody>
      </p:sp>
    </p:spTree>
    <p:extLst>
      <p:ext uri="{BB962C8B-B14F-4D97-AF65-F5344CB8AC3E}">
        <p14:creationId xmlns:p14="http://schemas.microsoft.com/office/powerpoint/2010/main" val="126306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0F9E10EC-D4F7-44E3-BCB8-E06B3324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rgbClr val="FFFFFF"/>
                </a:solidFill>
              </a:rPr>
              <a:t>Critérios</a:t>
            </a:r>
          </a:p>
        </p:txBody>
      </p:sp>
      <p:graphicFrame>
        <p:nvGraphicFramePr>
          <p:cNvPr id="6" name="Espaço Reservado para Conteú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052756"/>
              </p:ext>
            </p:extLst>
          </p:nvPr>
        </p:nvGraphicFramePr>
        <p:xfrm>
          <a:off x="355601" y="2863273"/>
          <a:ext cx="11480493" cy="316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6F7000-69B1-4C1A-8AD9-5EA20EA8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63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A0D65-AAD2-4DE3-8595-9213D64B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669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Protótipo de SGI</a:t>
            </a:r>
            <a:br>
              <a:rPr lang="pt-BR" b="1" dirty="0"/>
            </a:br>
            <a:br>
              <a:rPr lang="pt-BR" b="1" dirty="0"/>
            </a:br>
            <a:r>
              <a:rPr lang="pt-BR" b="1" dirty="0"/>
              <a:t>SmCube.</a:t>
            </a:r>
            <a:r>
              <a:rPr lang="pt-BR" b="1" i="1" dirty="0"/>
              <a:t>Hub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CCBA340-4A4B-4E03-B04E-77D5F7FB23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785479"/>
              </p:ext>
            </p:extLst>
          </p:nvPr>
        </p:nvGraphicFramePr>
        <p:xfrm>
          <a:off x="267855" y="1911927"/>
          <a:ext cx="11767127" cy="4265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CF55D5-DF9E-4D4A-B85D-A7B9636E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16628C-470A-4058-BE67-8B81FF60D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43" y="1546477"/>
            <a:ext cx="730900" cy="7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2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1E85CC-1E9E-4992-9ADE-B1676048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Utilização de software livre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2CF2A40E-1EFE-4884-86BD-832A15651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95184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2D8C6-8C27-48AF-91AF-8BF76104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37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CB085AE-B9A6-460F-93F8-CBA70B44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Pontal do Paraná e o Pontal do Pré-Sal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627EA752-097B-4D7C-8F18-46FE1D8D5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55413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3314A1-D66C-4C55-B9B1-C327F2E12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56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1E43280-9D82-4696-9A15-D28401D03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718924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711E9B81-1454-4D04-BBB0-F14FE0772ABC}"/>
              </a:ext>
            </a:extLst>
          </p:cNvPr>
          <p:cNvSpPr txBox="1"/>
          <p:nvPr/>
        </p:nvSpPr>
        <p:spPr>
          <a:xfrm>
            <a:off x="943277" y="712269"/>
            <a:ext cx="3370998" cy="5502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Aspectos</a:t>
            </a: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Primários</a:t>
            </a: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(3 </a:t>
            </a:r>
            <a:r>
              <a:rPr lang="en-US" sz="44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Pilares</a:t>
            </a: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534685-A63D-4C9D-96FF-BCB6F50F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0507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1E43280-9D82-4696-9A15-D28401D0354A}"/>
              </a:ext>
            </a:extLst>
          </p:cNvPr>
          <p:cNvGraphicFramePr/>
          <p:nvPr>
            <p:extLst/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77005DD0-EC94-4475-ACAA-E2EF81DFCCBC}"/>
              </a:ext>
            </a:extLst>
          </p:cNvPr>
          <p:cNvSpPr txBox="1"/>
          <p:nvPr/>
        </p:nvSpPr>
        <p:spPr>
          <a:xfrm>
            <a:off x="943277" y="712269"/>
            <a:ext cx="3370998" cy="5502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Problema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750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840810-1A9C-4862-BE60-F48FF4219D3C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Cálculo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Indicadores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Risco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F2B1CB-ED73-402A-A22E-62877B8C6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72" y="1488080"/>
            <a:ext cx="9864456" cy="487984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3207A0-BA83-4C5A-AA2F-268E714DE0EC}"/>
              </a:ext>
            </a:extLst>
          </p:cNvPr>
          <p:cNvSpPr txBox="1"/>
          <p:nvPr/>
        </p:nvSpPr>
        <p:spPr>
          <a:xfrm>
            <a:off x="224368" y="6467706"/>
            <a:ext cx="117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New Liberty Gold Mine (NLGM) Project EIA: Socio-Economic Assessment</a:t>
            </a:r>
            <a:endParaRPr lang="pt-BR" i="1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F9832C-6156-480B-BD4B-2531DCEC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46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0B38BF-466A-4278-99A9-82D554994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50" y="1641773"/>
            <a:ext cx="11112663" cy="50006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840810-1A9C-4862-BE60-F48FF4219D3C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Pontos de Significância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F55F989-989E-4E30-82A8-EA9E3D9F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39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B6AA5A4-B85A-496A-882D-943628232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467" y="1511184"/>
            <a:ext cx="5294716" cy="38356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4B590265-678B-4944-A23D-9800174B9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397154"/>
            <a:ext cx="5294715" cy="406369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AB96CA-2C1F-4562-BBCF-44C701E4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496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mapa, texto&#10;&#10;Descrição gerada com muito alta confiança">
            <a:extLst>
              <a:ext uri="{FF2B5EF4-FFF2-40B4-BE49-F238E27FC236}">
                <a16:creationId xmlns:a16="http://schemas.microsoft.com/office/drawing/2014/main" id="{D8942B4F-4E72-46B1-8D2F-08222DF35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BBB3E22-5DFA-4D5B-8FBF-18A8176B97FF}"/>
              </a:ext>
            </a:extLst>
          </p:cNvPr>
          <p:cNvSpPr/>
          <p:nvPr/>
        </p:nvSpPr>
        <p:spPr>
          <a:xfrm>
            <a:off x="9458036" y="2281382"/>
            <a:ext cx="997528" cy="1147618"/>
          </a:xfrm>
          <a:prstGeom prst="rect">
            <a:avLst/>
          </a:prstGeom>
          <a:solidFill>
            <a:schemeClr val="accent4">
              <a:alpha val="41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C481028-0FC3-4D89-9E71-18A96E302487}"/>
              </a:ext>
            </a:extLst>
          </p:cNvPr>
          <p:cNvSpPr/>
          <p:nvPr/>
        </p:nvSpPr>
        <p:spPr>
          <a:xfrm>
            <a:off x="9910618" y="2281382"/>
            <a:ext cx="304800" cy="212436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707235-7E9E-420D-AF60-B4C8047D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074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2838173-363D-47B7-AACC-140EF842F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25"/>
            <a:ext cx="12192000" cy="663575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67B68C-6AFC-4AA3-B820-8D907148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768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D4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0FF1191-2B73-4411-B7E6-DCD7E369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25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C83214-93AF-4FC9-9908-332F36B5E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740166" cy="35551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C5A1D3-D5BB-40C5-88EB-39268F77B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9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3AD0C37-D4E4-4BB5-9BAE-4BA5C7704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EE8157-145E-4440-920B-88EFC91F4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2875"/>
            <a:ext cx="4740166" cy="35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70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DBCFFB5-4F7A-430E-91D2-EF8B5329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432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O </a:t>
            </a:r>
            <a:r>
              <a:rPr lang="en-US" sz="6600" b="1" dirty="0" err="1">
                <a:solidFill>
                  <a:srgbClr val="FFFFFF"/>
                </a:solidFill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Trabalho</a:t>
            </a:r>
            <a:r>
              <a:rPr lang="en-US" sz="6600" b="1" dirty="0">
                <a:solidFill>
                  <a:srgbClr val="FFFFFF"/>
                </a:solidFill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 </a:t>
            </a:r>
            <a:br>
              <a:rPr lang="en-US" sz="6600" b="1" dirty="0">
                <a:solidFill>
                  <a:srgbClr val="FFFFFF"/>
                </a:solidFill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</a:br>
            <a:r>
              <a:rPr lang="en-US" sz="6600" b="1" dirty="0">
                <a:solidFill>
                  <a:srgbClr val="FFFFFF"/>
                </a:solidFill>
                <a:latin typeface="Bookerly" panose="02020602040305020204" pitchFamily="18" charset="0"/>
                <a:ea typeface="Bookerly" panose="02020602040305020204" pitchFamily="18" charset="0"/>
                <a:cs typeface="Bookerly" panose="02020602040305020204" pitchFamily="18" charset="0"/>
              </a:rPr>
              <a:t>Continua!</a:t>
            </a:r>
            <a:endParaRPr lang="en-US" sz="6600" b="1" kern="1200" dirty="0">
              <a:solidFill>
                <a:srgbClr val="FFFFFF"/>
              </a:solidFill>
              <a:latin typeface="Bookerly" panose="02020602040305020204" pitchFamily="18" charset="0"/>
              <a:ea typeface="Bookerly" panose="02020602040305020204" pitchFamily="18" charset="0"/>
              <a:cs typeface="Bookerly" panose="02020602040305020204" pitchFamily="18" charset="0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4B3AC75-DB3C-4131-8835-3CF54746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34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1E43280-9D82-4696-9A15-D28401D0354A}"/>
              </a:ext>
            </a:extLst>
          </p:cNvPr>
          <p:cNvGraphicFramePr/>
          <p:nvPr>
            <p:extLst/>
          </p:nvPr>
        </p:nvGraphicFramePr>
        <p:xfrm>
          <a:off x="5280025" y="642938"/>
          <a:ext cx="6674082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C1D61753-82A8-4074-920F-1D57D3A5A6B3}"/>
              </a:ext>
            </a:extLst>
          </p:cNvPr>
          <p:cNvSpPr txBox="1"/>
          <p:nvPr/>
        </p:nvSpPr>
        <p:spPr>
          <a:xfrm>
            <a:off x="943277" y="712269"/>
            <a:ext cx="3370998" cy="5502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Dimensões Clássicas</a:t>
            </a:r>
          </a:p>
        </p:txBody>
      </p:sp>
    </p:spTree>
    <p:extLst>
      <p:ext uri="{BB962C8B-B14F-4D97-AF65-F5344CB8AC3E}">
        <p14:creationId xmlns:p14="http://schemas.microsoft.com/office/powerpoint/2010/main" val="308062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1E43280-9D82-4696-9A15-D28401D0354A}"/>
              </a:ext>
            </a:extLst>
          </p:cNvPr>
          <p:cNvGraphicFramePr/>
          <p:nvPr>
            <p:extLst/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711E9B81-1454-4D04-BBB0-F14FE0772ABC}"/>
              </a:ext>
            </a:extLst>
          </p:cNvPr>
          <p:cNvSpPr txBox="1"/>
          <p:nvPr/>
        </p:nvSpPr>
        <p:spPr>
          <a:xfrm>
            <a:off x="943277" y="712269"/>
            <a:ext cx="3370998" cy="5502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Aspectos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Primários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(3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Pilares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668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1E43280-9D82-4696-9A15-D28401D0354A}"/>
              </a:ext>
            </a:extLst>
          </p:cNvPr>
          <p:cNvGraphicFramePr/>
          <p:nvPr>
            <p:extLst/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1FBED675-250B-4EFA-96A8-D63318E3BC4F}"/>
              </a:ext>
            </a:extLst>
          </p:cNvPr>
          <p:cNvSpPr txBox="1"/>
          <p:nvPr/>
        </p:nvSpPr>
        <p:spPr>
          <a:xfrm>
            <a:off x="943277" y="712269"/>
            <a:ext cx="3370998" cy="5502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Aspectos Secundários (Gerais)</a:t>
            </a:r>
          </a:p>
        </p:txBody>
      </p:sp>
    </p:spTree>
    <p:extLst>
      <p:ext uri="{BB962C8B-B14F-4D97-AF65-F5344CB8AC3E}">
        <p14:creationId xmlns:p14="http://schemas.microsoft.com/office/powerpoint/2010/main" val="3198860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B92B437-CE5A-4012-AFAC-ACE3DE9F3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F782F1-2712-495E-BDEE-96A6812D4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424" y="38770"/>
            <a:ext cx="8337646" cy="67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F1EC2C-C5CD-42BD-9F6D-6F89EC3D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3400">
                <a:solidFill>
                  <a:srgbClr val="FFFFFF"/>
                </a:solidFill>
              </a:rPr>
              <a:t>Pressuposto Metodológico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E9F16A7-92D6-412C-9228-5911E101AB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86590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C51CA4B-15CF-4F17-BE35-70944F47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82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E89D5E-1885-4160-AC77-CC471DD1D0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D2BD1-98F9-412D-905B-3A843EF4078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1E43280-9D82-4696-9A15-D28401D03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524613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77005DD0-EC94-4475-ACAA-E2EF81DFCCBC}"/>
              </a:ext>
            </a:extLst>
          </p:cNvPr>
          <p:cNvSpPr txBox="1"/>
          <p:nvPr/>
        </p:nvSpPr>
        <p:spPr>
          <a:xfrm>
            <a:off x="943277" y="712269"/>
            <a:ext cx="3370998" cy="5502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Desafio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201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24BA99A-E2FF-4F71-8A4A-15336368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8F3EC-BB29-4881-A499-9BA20F547F7D}" type="slidenum">
              <a:rPr lang="pt-BR" smtClean="0"/>
              <a:t>9</a:t>
            </a:fld>
            <a:endParaRPr lang="pt-BR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9BEB714-687E-4419-962B-81BF1B59A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58928"/>
              </p:ext>
            </p:extLst>
          </p:nvPr>
        </p:nvGraphicFramePr>
        <p:xfrm>
          <a:off x="1" y="1"/>
          <a:ext cx="12191999" cy="6858003"/>
        </p:xfrm>
        <a:graphic>
          <a:graphicData uri="http://schemas.openxmlformats.org/drawingml/2006/table">
            <a:tbl>
              <a:tblPr firstRow="1" bandCol="1">
                <a:tableStyleId>{E8B1032C-EA38-4F05-BA0D-38AFFFC7BED3}</a:tableStyleId>
              </a:tblPr>
              <a:tblGrid>
                <a:gridCol w="3014348">
                  <a:extLst>
                    <a:ext uri="{9D8B030D-6E8A-4147-A177-3AD203B41FA5}">
                      <a16:colId xmlns:a16="http://schemas.microsoft.com/office/drawing/2014/main" val="372928556"/>
                    </a:ext>
                  </a:extLst>
                </a:gridCol>
                <a:gridCol w="519814">
                  <a:extLst>
                    <a:ext uri="{9D8B030D-6E8A-4147-A177-3AD203B41FA5}">
                      <a16:colId xmlns:a16="http://schemas.microsoft.com/office/drawing/2014/main" val="1527682334"/>
                    </a:ext>
                  </a:extLst>
                </a:gridCol>
                <a:gridCol w="2030569">
                  <a:extLst>
                    <a:ext uri="{9D8B030D-6E8A-4147-A177-3AD203B41FA5}">
                      <a16:colId xmlns:a16="http://schemas.microsoft.com/office/drawing/2014/main" val="292641905"/>
                    </a:ext>
                  </a:extLst>
                </a:gridCol>
                <a:gridCol w="405254">
                  <a:extLst>
                    <a:ext uri="{9D8B030D-6E8A-4147-A177-3AD203B41FA5}">
                      <a16:colId xmlns:a16="http://schemas.microsoft.com/office/drawing/2014/main" val="2749929733"/>
                    </a:ext>
                  </a:extLst>
                </a:gridCol>
                <a:gridCol w="406685">
                  <a:extLst>
                    <a:ext uri="{9D8B030D-6E8A-4147-A177-3AD203B41FA5}">
                      <a16:colId xmlns:a16="http://schemas.microsoft.com/office/drawing/2014/main" val="2423429183"/>
                    </a:ext>
                  </a:extLst>
                </a:gridCol>
                <a:gridCol w="2162310">
                  <a:extLst>
                    <a:ext uri="{9D8B030D-6E8A-4147-A177-3AD203B41FA5}">
                      <a16:colId xmlns:a16="http://schemas.microsoft.com/office/drawing/2014/main" val="1332204095"/>
                    </a:ext>
                  </a:extLst>
                </a:gridCol>
                <a:gridCol w="3653019">
                  <a:extLst>
                    <a:ext uri="{9D8B030D-6E8A-4147-A177-3AD203B41FA5}">
                      <a16:colId xmlns:a16="http://schemas.microsoft.com/office/drawing/2014/main" val="103927786"/>
                    </a:ext>
                  </a:extLst>
                </a:gridCol>
              </a:tblGrid>
              <a:tr h="3781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dirty="0" err="1">
                          <a:effectLst/>
                        </a:rPr>
                        <a:t>Sistemas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Sociais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b="1" dirty="0" err="1">
                          <a:effectLst/>
                        </a:rPr>
                        <a:t>Modalidades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dirty="0" err="1">
                          <a:effectLst/>
                        </a:rPr>
                        <a:t>Interdisciplinaridade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800" dirty="0">
                          <a:effectLst/>
                          <a:highlight>
                            <a:srgbClr val="FFFF00"/>
                          </a:highlight>
                        </a:rPr>
                        <a:t>Intradisciplinaridade</a:t>
                      </a:r>
                      <a:endParaRPr lang="pt-BR" sz="1800" b="1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799258411"/>
                  </a:ext>
                </a:extLst>
              </a:tr>
              <a:tr h="3236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Assoc. Voluntárias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71755" marR="71755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Nexos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Mais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Normativos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vert="vert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Ética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 rowSpan="10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highlight>
                            <a:srgbClr val="FFFF00"/>
                          </a:highlight>
                        </a:rPr>
                        <a:t>Sociedade</a:t>
                      </a:r>
                      <a:endParaRPr lang="pt-BR" sz="1600" b="1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vert="vert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Ética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da Ética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3032263228"/>
                  </a:ext>
                </a:extLst>
              </a:tr>
              <a:tr h="3236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Teatro; Cinemas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Estética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Estética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da Arte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1122189770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Estado; Tribunais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Jurídica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Jurisprudência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do Direito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2218720034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Empresas de Planej.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Operacional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Administração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do Trabalho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1000837293"/>
                  </a:ext>
                </a:extLst>
              </a:tr>
              <a:tr h="3236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Comércio; Bancos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Econômica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Economia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Econômica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4182944096"/>
                  </a:ext>
                </a:extLst>
              </a:tr>
              <a:tr h="3236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População Local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>
                          <a:effectLst/>
                        </a:rPr>
                        <a:t>Social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Teoria Social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649016967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err="1">
                          <a:effectLst/>
                        </a:rPr>
                        <a:t>Universidade</a:t>
                      </a:r>
                      <a:r>
                        <a:rPr lang="en-US" sz="1600" dirty="0">
                          <a:effectLst/>
                        </a:rPr>
                        <a:t>; </a:t>
                      </a:r>
                      <a:r>
                        <a:rPr lang="en-US" sz="1600" dirty="0" err="1">
                          <a:effectLst/>
                        </a:rPr>
                        <a:t>Escolas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Epistêmica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Filosofia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do Conhecimento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3721886026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Jornal; Rádio; Internet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Informacional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Informática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err="1">
                          <a:effectLst/>
                        </a:rPr>
                        <a:t>Sociologia</a:t>
                      </a:r>
                      <a:r>
                        <a:rPr lang="en-US" sz="1600" dirty="0">
                          <a:effectLst/>
                        </a:rPr>
                        <a:t> da </a:t>
                      </a:r>
                      <a:r>
                        <a:rPr lang="en-US" sz="1600" dirty="0" err="1">
                          <a:effectLst/>
                        </a:rPr>
                        <a:t>Informação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860797463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Museu; Centro Cultural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Histórica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Historiografia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da Cultura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3420693438"/>
                  </a:ext>
                </a:extLst>
              </a:tr>
              <a:tr h="3236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Igreja; Sinagoga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>
                          <a:effectLst/>
                        </a:rPr>
                        <a:t>Fiducial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71755" marR="71755"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Nexos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Mais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Condicionantes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vert="vert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Teologia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da Religião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215581245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Agência de Turismo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Sensitiva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  <a:highlight>
                            <a:srgbClr val="FFFF00"/>
                          </a:highlight>
                        </a:rPr>
                        <a:t>Natureza</a:t>
                      </a:r>
                      <a:endParaRPr lang="pt-BR" sz="1600" b="1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vert="vert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Psicologia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das Emoções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3084467556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Área de Preservação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Biótica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Biologia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da Saúde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2630301286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Ecossistemas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Regulatória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Cibernética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das Máquinas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293125528"/>
                  </a:ext>
                </a:extLst>
              </a:tr>
              <a:tr h="3236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Empresa de Luz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Física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Física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err="1">
                          <a:effectLst/>
                        </a:rPr>
                        <a:t>Sociologia</a:t>
                      </a:r>
                      <a:r>
                        <a:rPr lang="en-US" sz="1600" dirty="0">
                          <a:effectLst/>
                        </a:rPr>
                        <a:t> da </a:t>
                      </a:r>
                      <a:r>
                        <a:rPr lang="en-US" sz="1600" dirty="0" err="1">
                          <a:effectLst/>
                        </a:rPr>
                        <a:t>Energia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4095641375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Empresa de Transportes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Cinemática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Foronomia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Sociologia da Imigração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1646057331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Território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Espacial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Geometria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 err="1">
                          <a:effectLst/>
                        </a:rPr>
                        <a:t>Sociologia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Processos</a:t>
                      </a:r>
                      <a:r>
                        <a:rPr lang="en-US" sz="1600" dirty="0">
                          <a:effectLst/>
                        </a:rPr>
                        <a:t> de </a:t>
                      </a:r>
                      <a:r>
                        <a:rPr lang="en-US" sz="1600" dirty="0" err="1">
                          <a:effectLst/>
                        </a:rPr>
                        <a:t>Urbanização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114128614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Quantitativa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Matemática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Estudos Populacionais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4260967979"/>
                  </a:ext>
                </a:extLst>
              </a:tr>
              <a:tr h="3781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1600" b="1" dirty="0" err="1">
                          <a:effectLst/>
                        </a:rPr>
                        <a:t>Distintiva</a:t>
                      </a:r>
                      <a:endParaRPr lang="pt-BR" sz="16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>
                    <a:solidFill>
                      <a:srgbClr val="92D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>
                          <a:effectLst/>
                        </a:rPr>
                        <a:t>Lógica (intuição)</a:t>
                      </a:r>
                      <a:endParaRPr lang="pt-BR" sz="16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pt-BR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6712" marR="26712" marT="26712" marB="26712" anchor="ctr"/>
                </a:tc>
                <a:extLst>
                  <a:ext uri="{0D108BD9-81ED-4DB2-BD59-A6C34878D82A}">
                    <a16:rowId xmlns:a16="http://schemas.microsoft.com/office/drawing/2014/main" val="2857025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610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resentation name="MSM Passo a Passo">
  <resourceId>7scqb2b55b9dce2c8412e98687dfa29491e71</resourceId>
  <lastmodified>636668270218273808</lastmodified>
  <lastsynced>636668270218273808</lastsynced>
</presentation>
</file>

<file path=customXml/item2.xml><?xml version="1.0" encoding="utf-8"?>
<slides>
  <slide id="1" sum="1192F8B8EA089E75E381BD22A5C8A1C3" edited="false"/>
  <slide id="37" sum="9F3183F121C2164B330FE8B3FE49183A" edited="false"/>
  <slide id="29" sum="1724E4CC8026BE2F00399F07D9F88639" edited="false"/>
  <slide id="8" sum="978847CC1C271348A1328BCCC757A8C1" edited="false"/>
  <slide id="9" sum="49FFF427AE1B8949F3D1949B2BE8574D" edited="false"/>
  <slide id="31" sum="DB858D6ECD5870FDA5A0FCC1A9762C39" edited="false"/>
  <slide id="28" sum="733DD6EACF16E502B4B56CA390DB9A19" edited="false"/>
  <slide id="38" sum="F92C8510944E82F06C1727A1A0985FC0" edited="false"/>
  <slide id="18" sum="5D30BDBD2AEFAC49C19288EAC5B8F2C4" edited="false"/>
  <slide id="6" sum="8B874FE07452DB89B461AA0ABD4CF7A3" edited="false"/>
  <slide id="7" sum="1F0A3243422D0D232CE7331D7DE3615D" edited="false"/>
  <slide id="48" sum="F75C6B852CA92524C920CEE57DA95D91" edited="false"/>
  <slide id="5" sum="3F3F7DACD6683F989DCBCB776700B184" edited="false"/>
  <slide id="14" sum="C3F7BB2CC92F2C9C3B673168AC13170A" edited="false"/>
  <slide id="24" sum="D7316350EE4468F43578303CC2407E40" edited="false"/>
  <slide id="34" sum="175528A8B41D49F6D42EA96BF9068E4F" edited="false"/>
  <slide id="25" sum="D8FAD2AA1161CB3D8698CB75FAD2CF6F" edited="false"/>
  <slide id="35" sum="C31C3553685723D12917754376D30D3C" edited="false"/>
  <slide id="15" sum="0F059406ECFF12AC1B56CAC8028A4A22" edited="false"/>
  <slide id="44" sum="C3A7572C976DDDC3D97D5F1F121BEE7C" edited="false"/>
  <slide id="2" sum="0D4BEF1A9185E7C8030C47ADDBCC9AD6" edited="false"/>
  <slide id="45" sum="2E00BC44B6E82D6AAB84381495DAF74B" edited="false"/>
  <slide id="33" sum="02B9C0C9EF60B4C69FCA03099DC059EE" edited="false"/>
  <slide id="20" sum="EEA241FCDAE23C750F82F2E6F09AE9E7" edited="false"/>
  <slide id="30" sum="408E8087C237527A0B6B4C872511D20A" edited="false"/>
  <slide id="21" sum="6CFADD96794EAC9F8A3FC3F9306D5724" edited="false"/>
  <slide id="10" sum="D455376910B9079A96197841813B54C3" edited="false"/>
  <slide id="26" sum="0ABB4618B3347A6F056029E17902BDB2" edited="false"/>
  <slide id="36" sum="57E4EB3D7F03139C61B4857DD91CDC6A" edited="false"/>
  <slide id="40" sum="5CD5FF5CCBAB596E589B866E1E05E9FB" edited="false"/>
  <slide id="3" sum="BB59FD9D377D3295895AD6666A935443" edited="false"/>
  <slide id="41" sum="8A6E79FC2CD18C5947EC812CC675CEBC" edited="false"/>
  <slide id="17" sum="3BE745468EA97A6EA9B2152B64C57A1F" edited="false"/>
  <slide id="46" sum="2827F0386423BAB0360E55F6BF906126" edited="false"/>
  <slide id="4" sum="AEDF84EE3343B21F934AB85E6F7F2264" edited="false"/>
  <slide id="11" sum="BB20EA4B3BC04F0D1DD5D2CE06D7C41D" edited="false"/>
  <slide id="16" sum="08F942D9911B7A17ADC66375FB01FBDB" edited="false"/>
  <slide id="22" sum="4D8E85B6475AE7FA6F266AD8239B7100" edited="false"/>
  <slide id="32" sum="5A2F772B9344AC58E83290B4C1F81B63" edited="false"/>
  <slide id="23" sum="7ACE7CA356E691E5A3A0DE5637985E4C" edited="false"/>
  <slide id="12" sum="6D0E45F9018B20943970B65C541AB477" edited="false"/>
  <slide id="13" sum="EBA89600D832F15D01A3B4FA70171B4B" edited="false"/>
  <slide id="42" sum="17877A8306DC75E0B2831F102BE73905" edited="false"/>
  <slide id="27" sum="B1D379D081BDEB831EF9BD5683CD1826" edited="false"/>
  <slide id="43" sum="5E934CBA313CAF9407E9CAE2D97DBA49" edited="false"/>
  <slide id="47" sum="065E1589BC9E3D5D58C66EE59F338930" edited="false"/>
  <slide id="39" sum="576A3E8718C7EDEDB418DEE0DB7EC9AF" edited="false"/>
  <slide id="19" sum="B9D55342481132CA852FC31622E9CA68" edited="false"/>
</slides>
</file>

<file path=customXml/itemProps1.xml><?xml version="1.0" encoding="utf-8"?>
<ds:datastoreItem xmlns:ds="http://schemas.openxmlformats.org/officeDocument/2006/customXml" ds:itemID="{439DB880-3069-45A5-9689-7AC04B47655B}">
  <ds:schemaRefs/>
</ds:datastoreItem>
</file>

<file path=customXml/itemProps2.xml><?xml version="1.0" encoding="utf-8"?>
<ds:datastoreItem xmlns:ds="http://schemas.openxmlformats.org/officeDocument/2006/customXml" ds:itemID="{F9B06884-59F1-458A-8283-FF3F13AA2E3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692</Words>
  <Application>Microsoft Office PowerPoint</Application>
  <PresentationFormat>Widescreen</PresentationFormat>
  <Paragraphs>237</Paragraphs>
  <Slides>26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Bookerly</vt:lpstr>
      <vt:lpstr>Calibri</vt:lpstr>
      <vt:lpstr>Calibri Light</vt:lpstr>
      <vt:lpstr>Times New Roman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Pressuposto Metodológico</vt:lpstr>
      <vt:lpstr>Apresentação do PowerPoint</vt:lpstr>
      <vt:lpstr>Apresentação do PowerPoint</vt:lpstr>
      <vt:lpstr>Apresentação do PowerPoint</vt:lpstr>
      <vt:lpstr>Método</vt:lpstr>
      <vt:lpstr>Apresentação do PowerPoint</vt:lpstr>
      <vt:lpstr>Apresentação do PowerPoint</vt:lpstr>
      <vt:lpstr>Apresentação do PowerPoint</vt:lpstr>
      <vt:lpstr>Critérios</vt:lpstr>
      <vt:lpstr>Protótipo de SGI  SmCube.Hub</vt:lpstr>
      <vt:lpstr>Utilização de software livre</vt:lpstr>
      <vt:lpstr>Pontal do Paraná e o Pontal do Pré-Sal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Trabalho  Continua!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Christian De Britto</dc:creator>
  <cp:lastModifiedBy>Christian De Britto</cp:lastModifiedBy>
  <cp:revision>25</cp:revision>
  <dcterms:created xsi:type="dcterms:W3CDTF">2018-10-05T01:19:28Z</dcterms:created>
  <dcterms:modified xsi:type="dcterms:W3CDTF">2018-10-26T13:25:29Z</dcterms:modified>
</cp:coreProperties>
</file>